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3" r:id="rId2"/>
  </p:sldMasterIdLst>
  <p:notesMasterIdLst>
    <p:notesMasterId r:id="rId34"/>
  </p:notesMasterIdLst>
  <p:handoutMasterIdLst>
    <p:handoutMasterId r:id="rId35"/>
  </p:handoutMasterIdLst>
  <p:sldIdLst>
    <p:sldId id="256" r:id="rId3"/>
    <p:sldId id="264" r:id="rId4"/>
    <p:sldId id="265" r:id="rId5"/>
    <p:sldId id="263" r:id="rId6"/>
    <p:sldId id="266" r:id="rId7"/>
    <p:sldId id="267" r:id="rId8"/>
    <p:sldId id="293" r:id="rId9"/>
    <p:sldId id="297" r:id="rId10"/>
    <p:sldId id="298" r:id="rId11"/>
    <p:sldId id="294" r:id="rId12"/>
    <p:sldId id="295" r:id="rId13"/>
    <p:sldId id="296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285" r:id="rId23"/>
    <p:sldId id="307" r:id="rId24"/>
    <p:sldId id="309" r:id="rId25"/>
    <p:sldId id="310" r:id="rId26"/>
    <p:sldId id="308" r:id="rId27"/>
    <p:sldId id="311" r:id="rId28"/>
    <p:sldId id="312" r:id="rId29"/>
    <p:sldId id="261" r:id="rId30"/>
    <p:sldId id="258" r:id="rId31"/>
    <p:sldId id="260" r:id="rId32"/>
    <p:sldId id="259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22"/>
    <a:srgbClr val="00626C"/>
    <a:srgbClr val="001689"/>
    <a:srgbClr val="FFDE00"/>
    <a:srgbClr val="D12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150" d="100"/>
          <a:sy n="150" d="100"/>
        </p:scale>
        <p:origin x="72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433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4D5A50C-1EF7-4BC2-C658-34B71FB7BC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A3084E-36C6-FF72-5366-9FB8BE358C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D5EB8-A42B-46AE-9006-1848825AECBF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A622E27-3B43-BF1A-B704-F449669523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553D26-AEC6-BFE1-4CCF-D359C3533B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5225D-2422-4EDA-8220-184572A192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7456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E3EDD-4768-46F7-BE32-950A99B75ADD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6BBF9-47CC-488F-86A1-A82F02BDCE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043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a69f0788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0a69f0788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37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449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77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97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224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08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0a69f0788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0a69f0788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158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373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0a69f0788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0a69f0788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002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2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10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15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g10a69f0788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8" name="Google Shape;3918;g10a69f0788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g10a69f0788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8" name="Google Shape;3918;g10a69f0788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81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22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freepik.com/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7B19143-2DBD-40B8-B528-EF75EBB96E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6C26BF-1DFA-344A-A0B1-40891E48D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313" y="292667"/>
            <a:ext cx="2701687" cy="3444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614147-FCFF-38E4-70FF-29BFD931C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5" y="4629022"/>
            <a:ext cx="4337890" cy="1850110"/>
          </a:xfrm>
          <a:prstGeom prst="rect">
            <a:avLst/>
          </a:prstGeom>
        </p:spPr>
      </p:pic>
      <p:pic>
        <p:nvPicPr>
          <p:cNvPr id="4" name="Imagen 3" descr="Imagen que contiene azul&#10;&#10;Descripción generada automáticamente">
            <a:extLst>
              <a:ext uri="{FF2B5EF4-FFF2-40B4-BE49-F238E27FC236}">
                <a16:creationId xmlns:a16="http://schemas.microsoft.com/office/drawing/2014/main" id="{7F42BDE0-A3B6-3F22-4260-9151C56CCC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4" y="-101075"/>
            <a:ext cx="4556050" cy="64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93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73ACB-E390-45AB-83AD-124ACAE44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08B378-E92C-49A1-9697-4FCF4AA10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BBF658-7CF6-4F9A-BB53-AD15BE21D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607BEA-194F-4A1B-8FFD-73DB58E8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1D0F11-A0E5-40B9-8DE3-CA2FCA20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EFC289-C922-4723-BC42-ADBDB87D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98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EFA4-D28B-46DF-9BBB-5F9A793C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35792AF-A801-42F8-8698-85179E620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8FF820-C5CD-4FA9-83DE-50CD04746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1A48E4-E127-4A35-B56C-8F7DC6B2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9E5576-06F2-4FE9-9421-A12BA0C6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A1C353-63AD-4B91-9758-B5982B10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212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B499C-AF57-43B5-86ED-BE9E245B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7D1577-2376-446F-9489-82A650747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0794CB-0165-4CAF-A84A-980F1F4F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8D2AB2-6599-4403-B408-0B994A37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1852E-33AC-4D6C-845C-6CA0357B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922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082648-4280-471F-9F55-6B327DAC4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4AEAD5-C456-4984-92E8-32C1311F3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6CF97D-597F-49DF-B2E5-554BB0D9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3C69C8-09B6-47FB-9697-2D2C1CCFB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A5FC89-5612-4D13-89DC-F140DA85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0842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10400" y="1713500"/>
            <a:ext cx="8771200" cy="2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48800" y="5154267"/>
            <a:ext cx="6294400" cy="4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854463" y="2913902"/>
            <a:ext cx="5451748" cy="5451748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3629666" y="-1439685"/>
            <a:ext cx="5026084" cy="15144076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995867" y="-733633"/>
            <a:ext cx="2643967" cy="2684767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10839234" y="3406702"/>
            <a:ext cx="5630517" cy="5451748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1241034" y="-2909234"/>
            <a:ext cx="3339401" cy="61004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6640142" y="-14140989"/>
            <a:ext cx="5026084" cy="15144076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51711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4183200" y="4692033"/>
            <a:ext cx="3825600" cy="9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76093" y="5476863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6816" y="16132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3"/>
          <p:cNvSpPr/>
          <p:nvPr/>
        </p:nvSpPr>
        <p:spPr>
          <a:xfrm>
            <a:off x="883952" y="1425584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3"/>
          <p:cNvSpPr/>
          <p:nvPr/>
        </p:nvSpPr>
        <p:spPr>
          <a:xfrm>
            <a:off x="482768" y="-3625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3"/>
          <p:cNvSpPr/>
          <p:nvPr/>
        </p:nvSpPr>
        <p:spPr>
          <a:xfrm>
            <a:off x="790352" y="5108681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3"/>
          <p:cNvSpPr/>
          <p:nvPr/>
        </p:nvSpPr>
        <p:spPr>
          <a:xfrm rot="-5400000">
            <a:off x="1504283" y="4571986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3"/>
          <p:cNvSpPr/>
          <p:nvPr/>
        </p:nvSpPr>
        <p:spPr>
          <a:xfrm rot="-5400000">
            <a:off x="1504283" y="537502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3"/>
          <p:cNvSpPr/>
          <p:nvPr/>
        </p:nvSpPr>
        <p:spPr>
          <a:xfrm rot="-5400000">
            <a:off x="1504283" y="5107342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3"/>
          <p:cNvSpPr/>
          <p:nvPr/>
        </p:nvSpPr>
        <p:spPr>
          <a:xfrm rot="-5400000">
            <a:off x="1504283" y="483966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6" name="Google Shape;76;p3"/>
          <p:cNvGrpSpPr/>
          <p:nvPr/>
        </p:nvGrpSpPr>
        <p:grpSpPr>
          <a:xfrm>
            <a:off x="-2166495" y="-6122"/>
            <a:ext cx="6905123" cy="6904604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76077" y="5476863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6816" y="16132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" name="Google Shape;81;p3"/>
          <p:cNvGrpSpPr/>
          <p:nvPr/>
        </p:nvGrpSpPr>
        <p:grpSpPr>
          <a:xfrm>
            <a:off x="-1418687" y="3075464"/>
            <a:ext cx="4028963" cy="4195035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883952" y="1425584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3"/>
          <p:cNvSpPr/>
          <p:nvPr/>
        </p:nvSpPr>
        <p:spPr>
          <a:xfrm>
            <a:off x="482768" y="-3625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8" name="Google Shape;88;p3"/>
          <p:cNvGrpSpPr/>
          <p:nvPr/>
        </p:nvGrpSpPr>
        <p:grpSpPr>
          <a:xfrm>
            <a:off x="1010750" y="3655050"/>
            <a:ext cx="1662757" cy="1787405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790335" y="5108681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3"/>
          <p:cNvSpPr/>
          <p:nvPr/>
        </p:nvSpPr>
        <p:spPr>
          <a:xfrm rot="-5400000">
            <a:off x="1504283" y="4571986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3"/>
          <p:cNvSpPr/>
          <p:nvPr/>
        </p:nvSpPr>
        <p:spPr>
          <a:xfrm rot="-5400000">
            <a:off x="1504283" y="537502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3"/>
          <p:cNvSpPr/>
          <p:nvPr/>
        </p:nvSpPr>
        <p:spPr>
          <a:xfrm rot="-5400000">
            <a:off x="1504283" y="5107342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3"/>
          <p:cNvSpPr/>
          <p:nvPr/>
        </p:nvSpPr>
        <p:spPr>
          <a:xfrm rot="-5400000">
            <a:off x="1504283" y="483966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3"/>
          <p:cNvSpPr/>
          <p:nvPr/>
        </p:nvSpPr>
        <p:spPr>
          <a:xfrm rot="8083927">
            <a:off x="9761974" y="1684061"/>
            <a:ext cx="1175797" cy="1175723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3"/>
          <p:cNvSpPr/>
          <p:nvPr/>
        </p:nvSpPr>
        <p:spPr>
          <a:xfrm rot="8083927">
            <a:off x="10740184" y="230340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10738945" y="580399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3"/>
          <p:cNvSpPr/>
          <p:nvPr/>
        </p:nvSpPr>
        <p:spPr>
          <a:xfrm rot="10800000">
            <a:off x="11160848" y="5310215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3"/>
          <p:cNvSpPr/>
          <p:nvPr/>
        </p:nvSpPr>
        <p:spPr>
          <a:xfrm rot="10800000">
            <a:off x="11562032" y="709829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3"/>
          <p:cNvSpPr/>
          <p:nvPr/>
        </p:nvSpPr>
        <p:spPr>
          <a:xfrm rot="10800000">
            <a:off x="10278799" y="308074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3"/>
          <p:cNvSpPr/>
          <p:nvPr/>
        </p:nvSpPr>
        <p:spPr>
          <a:xfrm rot="10800000">
            <a:off x="11254448" y="1627117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3"/>
          <p:cNvSpPr/>
          <p:nvPr/>
        </p:nvSpPr>
        <p:spPr>
          <a:xfrm rot="5400000">
            <a:off x="10531021" y="2154317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3"/>
          <p:cNvSpPr/>
          <p:nvPr/>
        </p:nvSpPr>
        <p:spPr>
          <a:xfrm rot="5400000">
            <a:off x="10531021" y="135128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3"/>
          <p:cNvSpPr/>
          <p:nvPr/>
        </p:nvSpPr>
        <p:spPr>
          <a:xfrm rot="5400000">
            <a:off x="10531021" y="1618961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3"/>
          <p:cNvSpPr/>
          <p:nvPr/>
        </p:nvSpPr>
        <p:spPr>
          <a:xfrm rot="5400000">
            <a:off x="10531021" y="188664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9" name="Google Shape;109;p3"/>
          <p:cNvGrpSpPr/>
          <p:nvPr/>
        </p:nvGrpSpPr>
        <p:grpSpPr>
          <a:xfrm>
            <a:off x="7453372" y="-15482"/>
            <a:ext cx="6905123" cy="6904604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9761974" y="1684061"/>
            <a:ext cx="1175797" cy="1175723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3"/>
          <p:cNvSpPr/>
          <p:nvPr/>
        </p:nvSpPr>
        <p:spPr>
          <a:xfrm rot="8083927">
            <a:off x="10740200" y="230340"/>
            <a:ext cx="1175723" cy="1175797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10738945" y="5803994"/>
            <a:ext cx="1436240" cy="91768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5" name="Google Shape;115;p3"/>
          <p:cNvGrpSpPr/>
          <p:nvPr/>
        </p:nvGrpSpPr>
        <p:grpSpPr>
          <a:xfrm>
            <a:off x="9581724" y="-387500"/>
            <a:ext cx="4028963" cy="4195035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11160848" y="5310215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3"/>
          <p:cNvSpPr/>
          <p:nvPr/>
        </p:nvSpPr>
        <p:spPr>
          <a:xfrm rot="10800000">
            <a:off x="11562032" y="709829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3"/>
          <p:cNvSpPr/>
          <p:nvPr/>
        </p:nvSpPr>
        <p:spPr>
          <a:xfrm rot="10800000">
            <a:off x="10278799" y="3080749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3"/>
          <p:cNvSpPr/>
          <p:nvPr/>
        </p:nvSpPr>
        <p:spPr>
          <a:xfrm rot="10800000">
            <a:off x="11254465" y="1627117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3"/>
          <p:cNvSpPr/>
          <p:nvPr/>
        </p:nvSpPr>
        <p:spPr>
          <a:xfrm rot="5400000">
            <a:off x="10531021" y="2154317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3"/>
          <p:cNvSpPr/>
          <p:nvPr/>
        </p:nvSpPr>
        <p:spPr>
          <a:xfrm rot="5400000">
            <a:off x="10531021" y="1351284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3"/>
          <p:cNvSpPr/>
          <p:nvPr/>
        </p:nvSpPr>
        <p:spPr>
          <a:xfrm rot="5400000">
            <a:off x="10531021" y="1618961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3"/>
          <p:cNvSpPr/>
          <p:nvPr/>
        </p:nvSpPr>
        <p:spPr>
          <a:xfrm rot="5400000">
            <a:off x="10531021" y="1886640"/>
            <a:ext cx="156697" cy="156697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49173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950967" y="1598667"/>
            <a:ext cx="10290000" cy="4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-4227015" y="4602903"/>
            <a:ext cx="4962601" cy="16181231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11574885" y="-2682597"/>
            <a:ext cx="4962601" cy="16181231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441394" y="-1430418"/>
            <a:ext cx="4028963" cy="4195035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82503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ubTitle" idx="1"/>
          </p:nvPr>
        </p:nvSpPr>
        <p:spPr>
          <a:xfrm>
            <a:off x="2570900" y="45487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subTitle" idx="2"/>
          </p:nvPr>
        </p:nvSpPr>
        <p:spPr>
          <a:xfrm>
            <a:off x="2570900" y="3938871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subTitle" idx="3"/>
          </p:nvPr>
        </p:nvSpPr>
        <p:spPr>
          <a:xfrm>
            <a:off x="6535100" y="45487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subTitle" idx="4"/>
          </p:nvPr>
        </p:nvSpPr>
        <p:spPr>
          <a:xfrm>
            <a:off x="6535100" y="3938871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58" name="Google Shape;258;p5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9" name="Google Shape;259;p5"/>
          <p:cNvGrpSpPr/>
          <p:nvPr/>
        </p:nvGrpSpPr>
        <p:grpSpPr>
          <a:xfrm>
            <a:off x="-3279482" y="851949"/>
            <a:ext cx="5026084" cy="15144076"/>
            <a:chOff x="-2722250" y="-1079764"/>
            <a:chExt cx="3769563" cy="11358057"/>
          </a:xfrm>
        </p:grpSpPr>
        <p:sp>
          <p:nvSpPr>
            <p:cNvPr id="260" name="Google Shape;260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4" name="Google Shape;274;p5"/>
          <p:cNvGrpSpPr/>
          <p:nvPr/>
        </p:nvGrpSpPr>
        <p:grpSpPr>
          <a:xfrm>
            <a:off x="-593266" y="3661948"/>
            <a:ext cx="1544233" cy="3758819"/>
            <a:chOff x="-444950" y="2746461"/>
            <a:chExt cx="1158175" cy="2819114"/>
          </a:xfrm>
        </p:grpSpPr>
        <p:sp>
          <p:nvSpPr>
            <p:cNvPr id="275" name="Google Shape;275;p5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6" name="Google Shape;276;p5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9" name="Google Shape;279;p5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3" name="Google Shape;283;p5"/>
          <p:cNvGrpSpPr/>
          <p:nvPr/>
        </p:nvGrpSpPr>
        <p:grpSpPr>
          <a:xfrm>
            <a:off x="10824018" y="2253615"/>
            <a:ext cx="5026084" cy="15144076"/>
            <a:chOff x="-2722250" y="-1079764"/>
            <a:chExt cx="3769563" cy="11358057"/>
          </a:xfrm>
        </p:grpSpPr>
        <p:sp>
          <p:nvSpPr>
            <p:cNvPr id="284" name="Google Shape;284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8" name="Google Shape;298;p5"/>
          <p:cNvGrpSpPr/>
          <p:nvPr/>
        </p:nvGrpSpPr>
        <p:grpSpPr>
          <a:xfrm rot="-5400000" flipH="1">
            <a:off x="19102328" y="-10873565"/>
            <a:ext cx="7427029" cy="24216829"/>
            <a:chOff x="-3170262" y="3452177"/>
            <a:chExt cx="3721951" cy="12135923"/>
          </a:xfrm>
        </p:grpSpPr>
        <p:sp>
          <p:nvSpPr>
            <p:cNvPr id="299" name="Google Shape;299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5" name="Google Shape;355;p5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356" name="Google Shape;356;p5"/>
          <p:cNvGrpSpPr/>
          <p:nvPr/>
        </p:nvGrpSpPr>
        <p:grpSpPr>
          <a:xfrm>
            <a:off x="11123481" y="-1676679"/>
            <a:ext cx="2177020" cy="6002313"/>
            <a:chOff x="8342610" y="-1257510"/>
            <a:chExt cx="1632765" cy="4501735"/>
          </a:xfrm>
        </p:grpSpPr>
        <p:sp>
          <p:nvSpPr>
            <p:cNvPr id="357" name="Google Shape;357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59" name="Google Shape;359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60" name="Google Shape;360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1" name="Google Shape;361;p5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5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14319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65" name="Google Shape;365;p6"/>
          <p:cNvGrpSpPr/>
          <p:nvPr/>
        </p:nvGrpSpPr>
        <p:grpSpPr>
          <a:xfrm>
            <a:off x="11574885" y="-2682597"/>
            <a:ext cx="4962601" cy="16181231"/>
            <a:chOff x="-3170262" y="3452177"/>
            <a:chExt cx="3721951" cy="12135923"/>
          </a:xfrm>
        </p:grpSpPr>
        <p:sp>
          <p:nvSpPr>
            <p:cNvPr id="366" name="Google Shape;366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-4433999" y="-93451"/>
            <a:ext cx="5026084" cy="15144076"/>
            <a:chOff x="-2722250" y="-1079764"/>
            <a:chExt cx="3769563" cy="11358057"/>
          </a:xfrm>
        </p:grpSpPr>
        <p:sp>
          <p:nvSpPr>
            <p:cNvPr id="421" name="Google Shape;421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5" name="Google Shape;435;p6"/>
          <p:cNvGrpSpPr/>
          <p:nvPr/>
        </p:nvGrpSpPr>
        <p:grpSpPr>
          <a:xfrm rot="10800000">
            <a:off x="819359" y="-1674464"/>
            <a:ext cx="2643967" cy="2684767"/>
            <a:chOff x="746900" y="-550225"/>
            <a:chExt cx="1982975" cy="2013575"/>
          </a:xfrm>
        </p:grpSpPr>
        <p:sp>
          <p:nvSpPr>
            <p:cNvPr id="436" name="Google Shape;436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437" name="Google Shape;437;p6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  <p:extLst>
      <p:ext uri="{BB962C8B-B14F-4D97-AF65-F5344CB8AC3E}">
        <p14:creationId xmlns:p14="http://schemas.microsoft.com/office/powerpoint/2010/main" val="26797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7"/>
          <p:cNvGrpSpPr/>
          <p:nvPr/>
        </p:nvGrpSpPr>
        <p:grpSpPr>
          <a:xfrm rot="5400000">
            <a:off x="3576401" y="832815"/>
            <a:ext cx="5026084" cy="15144076"/>
            <a:chOff x="-2722250" y="-1079764"/>
            <a:chExt cx="3769563" cy="11358057"/>
          </a:xfrm>
        </p:grpSpPr>
        <p:sp>
          <p:nvSpPr>
            <p:cNvPr id="442" name="Google Shape;442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6" name="Google Shape;456;p7"/>
          <p:cNvGrpSpPr/>
          <p:nvPr/>
        </p:nvGrpSpPr>
        <p:grpSpPr>
          <a:xfrm>
            <a:off x="10839234" y="-147865"/>
            <a:ext cx="5630517" cy="5451748"/>
            <a:chOff x="8129425" y="2555026"/>
            <a:chExt cx="4222888" cy="4088811"/>
          </a:xfrm>
        </p:grpSpPr>
        <p:sp>
          <p:nvSpPr>
            <p:cNvPr id="457" name="Google Shape;457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5" name="Google Shape;465;p7"/>
          <p:cNvGrpSpPr/>
          <p:nvPr/>
        </p:nvGrpSpPr>
        <p:grpSpPr>
          <a:xfrm>
            <a:off x="-3514349" y="-6954469"/>
            <a:ext cx="5026084" cy="15144076"/>
            <a:chOff x="-2635762" y="-5215852"/>
            <a:chExt cx="3769563" cy="11358057"/>
          </a:xfrm>
        </p:grpSpPr>
        <p:sp>
          <p:nvSpPr>
            <p:cNvPr id="466" name="Google Shape;466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2" name="Google Shape;482;p7"/>
          <p:cNvSpPr txBox="1">
            <a:spLocks noGrp="1"/>
          </p:cNvSpPr>
          <p:nvPr>
            <p:ph type="title"/>
          </p:nvPr>
        </p:nvSpPr>
        <p:spPr>
          <a:xfrm>
            <a:off x="2253400" y="585133"/>
            <a:ext cx="7685200" cy="1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7"/>
          <p:cNvSpPr txBox="1">
            <a:spLocks noGrp="1"/>
          </p:cNvSpPr>
          <p:nvPr>
            <p:ph type="body" idx="1"/>
          </p:nvPr>
        </p:nvSpPr>
        <p:spPr>
          <a:xfrm>
            <a:off x="3388200" y="2733833"/>
            <a:ext cx="5415600" cy="2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732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659AFE57-5DA7-A805-102A-D35FC9C04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-41379" y="489363"/>
            <a:ext cx="402981" cy="5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946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"/>
          <p:cNvSpPr txBox="1">
            <a:spLocks noGrp="1"/>
          </p:cNvSpPr>
          <p:nvPr>
            <p:ph type="title"/>
          </p:nvPr>
        </p:nvSpPr>
        <p:spPr>
          <a:xfrm>
            <a:off x="1669200" y="1712900"/>
            <a:ext cx="8853600" cy="2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grpSp>
        <p:nvGrpSpPr>
          <p:cNvPr id="486" name="Google Shape;486;p8"/>
          <p:cNvGrpSpPr/>
          <p:nvPr/>
        </p:nvGrpSpPr>
        <p:grpSpPr>
          <a:xfrm rot="-5400000" flipH="1">
            <a:off x="7313100" y="6008375"/>
            <a:ext cx="5630517" cy="5451748"/>
            <a:chOff x="8129425" y="2555026"/>
            <a:chExt cx="4222888" cy="4088811"/>
          </a:xfrm>
        </p:grpSpPr>
        <p:sp>
          <p:nvSpPr>
            <p:cNvPr id="487" name="Google Shape;487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5" name="Google Shape;495;p8"/>
          <p:cNvGrpSpPr/>
          <p:nvPr/>
        </p:nvGrpSpPr>
        <p:grpSpPr>
          <a:xfrm rot="10800000" flipH="1">
            <a:off x="11029737" y="-7392405"/>
            <a:ext cx="5026084" cy="15144076"/>
            <a:chOff x="-2722250" y="-1079764"/>
            <a:chExt cx="3769563" cy="11358057"/>
          </a:xfrm>
        </p:grpSpPr>
        <p:sp>
          <p:nvSpPr>
            <p:cNvPr id="496" name="Google Shape;496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0" name="Google Shape;510;p8"/>
          <p:cNvGrpSpPr/>
          <p:nvPr/>
        </p:nvGrpSpPr>
        <p:grpSpPr>
          <a:xfrm rot="5400000" flipH="1">
            <a:off x="-743075" y="-4602122"/>
            <a:ext cx="5630517" cy="5451748"/>
            <a:chOff x="8129425" y="2555026"/>
            <a:chExt cx="4222888" cy="4088811"/>
          </a:xfrm>
        </p:grpSpPr>
        <p:sp>
          <p:nvSpPr>
            <p:cNvPr id="511" name="Google Shape;511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9" name="Google Shape;519;p8"/>
          <p:cNvGrpSpPr/>
          <p:nvPr/>
        </p:nvGrpSpPr>
        <p:grpSpPr>
          <a:xfrm rot="5400000" flipH="1">
            <a:off x="-8922825" y="-1811455"/>
            <a:ext cx="5026084" cy="15144076"/>
            <a:chOff x="-2722250" y="-1079764"/>
            <a:chExt cx="3769563" cy="11358057"/>
          </a:xfrm>
        </p:grpSpPr>
        <p:sp>
          <p:nvSpPr>
            <p:cNvPr id="520" name="Google Shape;520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9363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"/>
          <p:cNvSpPr txBox="1">
            <a:spLocks noGrp="1"/>
          </p:cNvSpPr>
          <p:nvPr>
            <p:ph type="title"/>
          </p:nvPr>
        </p:nvSpPr>
        <p:spPr>
          <a:xfrm>
            <a:off x="3126000" y="1838492"/>
            <a:ext cx="59400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sp>
        <p:nvSpPr>
          <p:cNvPr id="536" name="Google Shape;536;p9"/>
          <p:cNvSpPr txBox="1">
            <a:spLocks noGrp="1"/>
          </p:cNvSpPr>
          <p:nvPr>
            <p:ph type="subTitle" idx="1"/>
          </p:nvPr>
        </p:nvSpPr>
        <p:spPr>
          <a:xfrm>
            <a:off x="3399200" y="3393308"/>
            <a:ext cx="5393600" cy="1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537" name="Google Shape;537;p9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538" name="Google Shape;538;p9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39" name="Google Shape;539;p9"/>
          <p:cNvGrpSpPr/>
          <p:nvPr/>
        </p:nvGrpSpPr>
        <p:grpSpPr>
          <a:xfrm flipH="1">
            <a:off x="-3710700" y="3406702"/>
            <a:ext cx="5630517" cy="5451748"/>
            <a:chOff x="8129425" y="2555026"/>
            <a:chExt cx="4222888" cy="4088811"/>
          </a:xfrm>
        </p:grpSpPr>
        <p:sp>
          <p:nvSpPr>
            <p:cNvPr id="540" name="Google Shape;540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8" name="Google Shape;548;p9"/>
          <p:cNvGrpSpPr/>
          <p:nvPr/>
        </p:nvGrpSpPr>
        <p:grpSpPr>
          <a:xfrm flipH="1">
            <a:off x="-3982326" y="1209829"/>
            <a:ext cx="5026084" cy="15144076"/>
            <a:chOff x="-2722250" y="-1079764"/>
            <a:chExt cx="3769563" cy="11358057"/>
          </a:xfrm>
        </p:grpSpPr>
        <p:sp>
          <p:nvSpPr>
            <p:cNvPr id="549" name="Google Shape;549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3" name="Google Shape;563;p9"/>
          <p:cNvGrpSpPr/>
          <p:nvPr/>
        </p:nvGrpSpPr>
        <p:grpSpPr>
          <a:xfrm rot="10800000" flipH="1">
            <a:off x="11455700" y="-1603781"/>
            <a:ext cx="5630517" cy="5451748"/>
            <a:chOff x="8129425" y="2555026"/>
            <a:chExt cx="4222888" cy="4088811"/>
          </a:xfrm>
        </p:grpSpPr>
        <p:sp>
          <p:nvSpPr>
            <p:cNvPr id="564" name="Google Shape;564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2" name="Google Shape;572;p9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3" name="Google Shape;573;p9"/>
          <p:cNvGrpSpPr/>
          <p:nvPr/>
        </p:nvGrpSpPr>
        <p:grpSpPr>
          <a:xfrm>
            <a:off x="1099984" y="478985"/>
            <a:ext cx="156697" cy="959731"/>
            <a:chOff x="824987" y="359239"/>
            <a:chExt cx="117523" cy="719798"/>
          </a:xfrm>
        </p:grpSpPr>
        <p:sp>
          <p:nvSpPr>
            <p:cNvPr id="574" name="Google Shape;574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82" name="Google Shape;582;p9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583" name="Google Shape;583;p9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84" name="Google Shape;584;p9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85" name="Google Shape;585;p9"/>
          <p:cNvGrpSpPr/>
          <p:nvPr/>
        </p:nvGrpSpPr>
        <p:grpSpPr>
          <a:xfrm>
            <a:off x="10937267" y="2644285"/>
            <a:ext cx="317252" cy="4297983"/>
            <a:chOff x="8202950" y="1983213"/>
            <a:chExt cx="237939" cy="3223487"/>
          </a:xfrm>
        </p:grpSpPr>
        <p:sp>
          <p:nvSpPr>
            <p:cNvPr id="586" name="Google Shape;586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7" name="Google Shape;587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9" name="Google Shape;589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0" name="Google Shape;590;p9"/>
          <p:cNvGrpSpPr/>
          <p:nvPr/>
        </p:nvGrpSpPr>
        <p:grpSpPr>
          <a:xfrm>
            <a:off x="10272153" y="-129483"/>
            <a:ext cx="348081" cy="5217688"/>
            <a:chOff x="7704114" y="-97112"/>
            <a:chExt cx="261061" cy="3913266"/>
          </a:xfrm>
        </p:grpSpPr>
        <p:sp>
          <p:nvSpPr>
            <p:cNvPr id="591" name="Google Shape;591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2" name="Google Shape;592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4" name="Google Shape;594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65621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"/>
          <p:cNvSpPr/>
          <p:nvPr/>
        </p:nvSpPr>
        <p:spPr>
          <a:xfrm>
            <a:off x="0" y="0"/>
            <a:ext cx="8989600" cy="6858000"/>
          </a:xfrm>
          <a:prstGeom prst="rect">
            <a:avLst/>
          </a:prstGeom>
          <a:gradFill>
            <a:gsLst>
              <a:gs pos="0">
                <a:srgbClr val="000000">
                  <a:alpha val="45490"/>
                </a:srgbClr>
              </a:gs>
              <a:gs pos="100000">
                <a:srgbClr val="3D3E4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97" name="Google Shape;597;p10"/>
          <p:cNvGrpSpPr/>
          <p:nvPr/>
        </p:nvGrpSpPr>
        <p:grpSpPr>
          <a:xfrm rot="5400000" flipH="1">
            <a:off x="-743075" y="-4602122"/>
            <a:ext cx="5630517" cy="5451748"/>
            <a:chOff x="8129425" y="2555026"/>
            <a:chExt cx="4222888" cy="4088811"/>
          </a:xfrm>
        </p:grpSpPr>
        <p:sp>
          <p:nvSpPr>
            <p:cNvPr id="598" name="Google Shape;598;p10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6" name="Google Shape;606;p10"/>
          <p:cNvGrpSpPr/>
          <p:nvPr/>
        </p:nvGrpSpPr>
        <p:grpSpPr>
          <a:xfrm>
            <a:off x="7911918" y="5254649"/>
            <a:ext cx="5026084" cy="15144076"/>
            <a:chOff x="-2722250" y="-1079764"/>
            <a:chExt cx="3769563" cy="11358057"/>
          </a:xfrm>
        </p:grpSpPr>
        <p:sp>
          <p:nvSpPr>
            <p:cNvPr id="607" name="Google Shape;607;p1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1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1" name="Google Shape;621;p10"/>
          <p:cNvSpPr txBox="1">
            <a:spLocks noGrp="1"/>
          </p:cNvSpPr>
          <p:nvPr>
            <p:ph type="title"/>
          </p:nvPr>
        </p:nvSpPr>
        <p:spPr>
          <a:xfrm>
            <a:off x="950967" y="3063567"/>
            <a:ext cx="5068000" cy="32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67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"/>
          <p:cNvSpPr txBox="1">
            <a:spLocks noGrp="1"/>
          </p:cNvSpPr>
          <p:nvPr>
            <p:ph type="title" hasCustomPrompt="1"/>
          </p:nvPr>
        </p:nvSpPr>
        <p:spPr>
          <a:xfrm>
            <a:off x="1619000" y="1686433"/>
            <a:ext cx="8954000" cy="1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11600"/>
            </a:lvl9pPr>
          </a:lstStyle>
          <a:p>
            <a:r>
              <a:t>xx%</a:t>
            </a:r>
          </a:p>
        </p:txBody>
      </p:sp>
      <p:grpSp>
        <p:nvGrpSpPr>
          <p:cNvPr id="624" name="Google Shape;624;p11"/>
          <p:cNvGrpSpPr/>
          <p:nvPr/>
        </p:nvGrpSpPr>
        <p:grpSpPr>
          <a:xfrm rot="5400000">
            <a:off x="8810197" y="3825988"/>
            <a:ext cx="2177020" cy="6002313"/>
            <a:chOff x="8342610" y="-1257510"/>
            <a:chExt cx="1632765" cy="4501735"/>
          </a:xfrm>
        </p:grpSpPr>
        <p:sp>
          <p:nvSpPr>
            <p:cNvPr id="625" name="Google Shape;625;p11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11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627" name="Google Shape;627;p11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628" name="Google Shape;628;p11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9" name="Google Shape;629;p11"/>
          <p:cNvGrpSpPr/>
          <p:nvPr/>
        </p:nvGrpSpPr>
        <p:grpSpPr>
          <a:xfrm>
            <a:off x="-3869849" y="-6532205"/>
            <a:ext cx="4962601" cy="16181231"/>
            <a:chOff x="-3170262" y="3452177"/>
            <a:chExt cx="3721951" cy="12135923"/>
          </a:xfrm>
        </p:grpSpPr>
        <p:sp>
          <p:nvSpPr>
            <p:cNvPr id="630" name="Google Shape;630;p1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1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1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1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1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1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1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1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1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1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1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1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1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1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6" name="Google Shape;686;p11"/>
          <p:cNvGrpSpPr/>
          <p:nvPr/>
        </p:nvGrpSpPr>
        <p:grpSpPr>
          <a:xfrm>
            <a:off x="11241018" y="-2464969"/>
            <a:ext cx="5026084" cy="15144076"/>
            <a:chOff x="-2722250" y="-1079764"/>
            <a:chExt cx="3769563" cy="11358057"/>
          </a:xfrm>
        </p:grpSpPr>
        <p:sp>
          <p:nvSpPr>
            <p:cNvPr id="687" name="Google Shape;687;p1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01" name="Google Shape;701;p11"/>
          <p:cNvSpPr txBox="1">
            <a:spLocks noGrp="1"/>
          </p:cNvSpPr>
          <p:nvPr>
            <p:ph type="subTitle" idx="1"/>
          </p:nvPr>
        </p:nvSpPr>
        <p:spPr>
          <a:xfrm>
            <a:off x="3274600" y="3939000"/>
            <a:ext cx="5642800" cy="72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044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4075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2634133" y="4565300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2634133" y="4084237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399015" y="425606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6539648" y="425606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399015" y="248231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6539648" y="2482317"/>
            <a:ext cx="1072000" cy="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2634133" y="2791567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2634133" y="2310504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7774767" y="4565300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7774767" y="4084237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7774767" y="2791567"/>
            <a:ext cx="3212800" cy="62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7774767" y="2310504"/>
            <a:ext cx="3212800" cy="40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4174649" y="-6532205"/>
            <a:ext cx="4962601" cy="16181231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8412258" y="5865662"/>
            <a:ext cx="5026084" cy="15144076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11501834" y="-2849513"/>
            <a:ext cx="824701" cy="7775348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1134904" y="4290020"/>
            <a:ext cx="4195035" cy="4028963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295979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5"/>
          <p:cNvSpPr txBox="1">
            <a:spLocks noGrp="1"/>
          </p:cNvSpPr>
          <p:nvPr>
            <p:ph type="title"/>
          </p:nvPr>
        </p:nvSpPr>
        <p:spPr>
          <a:xfrm>
            <a:off x="4052533" y="2416733"/>
            <a:ext cx="6307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sp>
        <p:nvSpPr>
          <p:cNvPr id="923" name="Google Shape;923;p15"/>
          <p:cNvSpPr txBox="1">
            <a:spLocks noGrp="1"/>
          </p:cNvSpPr>
          <p:nvPr>
            <p:ph type="subTitle" idx="1"/>
          </p:nvPr>
        </p:nvSpPr>
        <p:spPr>
          <a:xfrm>
            <a:off x="4052533" y="3805800"/>
            <a:ext cx="5511200" cy="5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924" name="Google Shape;924;p15"/>
          <p:cNvSpPr txBox="1">
            <a:spLocks noGrp="1"/>
          </p:cNvSpPr>
          <p:nvPr>
            <p:ph type="title" idx="2" hasCustomPrompt="1"/>
          </p:nvPr>
        </p:nvSpPr>
        <p:spPr>
          <a:xfrm>
            <a:off x="2165467" y="2879169"/>
            <a:ext cx="1435200" cy="10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grpSp>
        <p:nvGrpSpPr>
          <p:cNvPr id="925" name="Google Shape;925;p15"/>
          <p:cNvGrpSpPr/>
          <p:nvPr/>
        </p:nvGrpSpPr>
        <p:grpSpPr>
          <a:xfrm rot="5400000" flipH="1">
            <a:off x="4326834" y="-8888705"/>
            <a:ext cx="4962601" cy="16181231"/>
            <a:chOff x="-3170262" y="3452177"/>
            <a:chExt cx="3721951" cy="12135923"/>
          </a:xfrm>
        </p:grpSpPr>
        <p:sp>
          <p:nvSpPr>
            <p:cNvPr id="926" name="Google Shape;926;p1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1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1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1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1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1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2" name="Google Shape;982;p15"/>
          <p:cNvGrpSpPr/>
          <p:nvPr/>
        </p:nvGrpSpPr>
        <p:grpSpPr>
          <a:xfrm>
            <a:off x="-3343210" y="5346842"/>
            <a:ext cx="18241961" cy="4962601"/>
            <a:chOff x="-2507408" y="4010131"/>
            <a:chExt cx="13681471" cy="3721951"/>
          </a:xfrm>
        </p:grpSpPr>
        <p:sp>
          <p:nvSpPr>
            <p:cNvPr id="983" name="Google Shape;983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5"/>
            <p:cNvSpPr/>
            <p:nvPr/>
          </p:nvSpPr>
          <p:spPr>
            <a:xfrm rot="-5400000">
              <a:off x="6394794" y="37056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5"/>
            <p:cNvSpPr/>
            <p:nvPr/>
          </p:nvSpPr>
          <p:spPr>
            <a:xfrm rot="10800000" flipH="1">
              <a:off x="8072788" y="40101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5"/>
            <p:cNvSpPr/>
            <p:nvPr/>
          </p:nvSpPr>
          <p:spPr>
            <a:xfrm rot="10800000" flipH="1">
              <a:off x="7051306" y="40112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5"/>
            <p:cNvSpPr/>
            <p:nvPr/>
          </p:nvSpPr>
          <p:spPr>
            <a:xfrm rot="10800000" flipH="1">
              <a:off x="11056539" y="49969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5"/>
            <p:cNvSpPr/>
            <p:nvPr/>
          </p:nvSpPr>
          <p:spPr>
            <a:xfrm rot="10800000" flipH="1">
              <a:off x="11056539" y="42864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5"/>
            <p:cNvSpPr/>
            <p:nvPr/>
          </p:nvSpPr>
          <p:spPr>
            <a:xfrm rot="10800000" flipH="1">
              <a:off x="11056539" y="45232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5"/>
            <p:cNvSpPr/>
            <p:nvPr/>
          </p:nvSpPr>
          <p:spPr>
            <a:xfrm rot="10800000" flipH="1">
              <a:off x="11056539" y="47600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5"/>
            <p:cNvSpPr/>
            <p:nvPr/>
          </p:nvSpPr>
          <p:spPr>
            <a:xfrm rot="10800000" flipH="1">
              <a:off x="5481164" y="74639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5"/>
            <p:cNvSpPr/>
            <p:nvPr/>
          </p:nvSpPr>
          <p:spPr>
            <a:xfrm rot="10800000" flipH="1">
              <a:off x="2956571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5"/>
            <p:cNvSpPr/>
            <p:nvPr/>
          </p:nvSpPr>
          <p:spPr>
            <a:xfrm rot="10800000" flipH="1">
              <a:off x="1770967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5"/>
            <p:cNvSpPr/>
            <p:nvPr/>
          </p:nvSpPr>
          <p:spPr>
            <a:xfrm rot="10800000" flipH="1">
              <a:off x="200808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5"/>
            <p:cNvSpPr/>
            <p:nvPr/>
          </p:nvSpPr>
          <p:spPr>
            <a:xfrm rot="10800000" flipH="1">
              <a:off x="224520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5"/>
            <p:cNvSpPr/>
            <p:nvPr/>
          </p:nvSpPr>
          <p:spPr>
            <a:xfrm rot="10800000" flipH="1">
              <a:off x="2482329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5"/>
            <p:cNvSpPr/>
            <p:nvPr/>
          </p:nvSpPr>
          <p:spPr>
            <a:xfrm rot="10800000" flipH="1">
              <a:off x="2719450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15"/>
            <p:cNvSpPr/>
            <p:nvPr/>
          </p:nvSpPr>
          <p:spPr>
            <a:xfrm rot="10800000" flipH="1">
              <a:off x="8072788" y="40101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15"/>
            <p:cNvSpPr/>
            <p:nvPr/>
          </p:nvSpPr>
          <p:spPr>
            <a:xfrm rot="10800000" flipH="1">
              <a:off x="7051306" y="40112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15"/>
            <p:cNvSpPr/>
            <p:nvPr/>
          </p:nvSpPr>
          <p:spPr>
            <a:xfrm rot="10800000" flipH="1">
              <a:off x="11056539" y="49969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15"/>
            <p:cNvSpPr/>
            <p:nvPr/>
          </p:nvSpPr>
          <p:spPr>
            <a:xfrm rot="10800000" flipH="1">
              <a:off x="11056539" y="42864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15"/>
            <p:cNvSpPr/>
            <p:nvPr/>
          </p:nvSpPr>
          <p:spPr>
            <a:xfrm rot="10800000" flipH="1">
              <a:off x="11056539" y="45232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15"/>
            <p:cNvSpPr/>
            <p:nvPr/>
          </p:nvSpPr>
          <p:spPr>
            <a:xfrm rot="10800000" flipH="1">
              <a:off x="11056539" y="47600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15"/>
            <p:cNvSpPr/>
            <p:nvPr/>
          </p:nvSpPr>
          <p:spPr>
            <a:xfrm rot="10800000" flipH="1">
              <a:off x="2956571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15"/>
            <p:cNvSpPr/>
            <p:nvPr/>
          </p:nvSpPr>
          <p:spPr>
            <a:xfrm rot="10800000" flipH="1">
              <a:off x="1770967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15"/>
            <p:cNvSpPr/>
            <p:nvPr/>
          </p:nvSpPr>
          <p:spPr>
            <a:xfrm rot="10800000" flipH="1">
              <a:off x="200808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15"/>
            <p:cNvSpPr/>
            <p:nvPr/>
          </p:nvSpPr>
          <p:spPr>
            <a:xfrm rot="10800000" flipH="1">
              <a:off x="224520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15"/>
            <p:cNvSpPr/>
            <p:nvPr/>
          </p:nvSpPr>
          <p:spPr>
            <a:xfrm rot="10800000" flipH="1">
              <a:off x="2482329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15"/>
            <p:cNvSpPr/>
            <p:nvPr/>
          </p:nvSpPr>
          <p:spPr>
            <a:xfrm rot="10800000" flipH="1">
              <a:off x="2719450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29" name="Google Shape;1029;p15"/>
            <p:cNvGrpSpPr/>
            <p:nvPr/>
          </p:nvGrpSpPr>
          <p:grpSpPr>
            <a:xfrm>
              <a:off x="-2507408" y="4560924"/>
              <a:ext cx="6876983" cy="300288"/>
              <a:chOff x="-2507408" y="4560924"/>
              <a:chExt cx="6876983" cy="300288"/>
            </a:xfrm>
          </p:grpSpPr>
          <p:sp>
            <p:nvSpPr>
              <p:cNvPr id="1030" name="Google Shape;1030;p15"/>
              <p:cNvSpPr/>
              <p:nvPr/>
            </p:nvSpPr>
            <p:spPr>
              <a:xfrm rot="-5400000">
                <a:off x="846319" y="1337956"/>
                <a:ext cx="169528" cy="687698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59550" fill="none" extrusionOk="0">
                    <a:moveTo>
                      <a:pt x="1467" y="59549"/>
                    </a:moveTo>
                    <a:lnTo>
                      <a:pt x="1467" y="12749"/>
                    </a:lnTo>
                    <a:lnTo>
                      <a:pt x="1" y="1130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28588" algn="bl" rotWithShape="0">
                  <a:schemeClr val="accen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 rot="10800000" flipH="1">
                <a:off x="-44930" y="4560924"/>
                <a:ext cx="1315747" cy="268151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1630" extrusionOk="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dist="19050" algn="bl" rotWithShape="0">
                  <a:schemeClr val="accen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 rot="10800000" flipH="1">
                <a:off x="-44930" y="4560924"/>
                <a:ext cx="1315747" cy="268151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1630" extrusionOk="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dist="19050" algn="bl" rotWithShape="0">
                  <a:schemeClr val="accen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4053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6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035" name="Google Shape;1035;p16"/>
          <p:cNvGrpSpPr/>
          <p:nvPr/>
        </p:nvGrpSpPr>
        <p:grpSpPr>
          <a:xfrm rot="-5400000" flipH="1">
            <a:off x="7313100" y="6008375"/>
            <a:ext cx="5630517" cy="5451748"/>
            <a:chOff x="8129425" y="2555026"/>
            <a:chExt cx="4222888" cy="4088811"/>
          </a:xfrm>
        </p:grpSpPr>
        <p:sp>
          <p:nvSpPr>
            <p:cNvPr id="1036" name="Google Shape;1036;p1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1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1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1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1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1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4" name="Google Shape;1044;p16"/>
          <p:cNvGrpSpPr/>
          <p:nvPr/>
        </p:nvGrpSpPr>
        <p:grpSpPr>
          <a:xfrm>
            <a:off x="-1800769" y="511467"/>
            <a:ext cx="2571693" cy="3768795"/>
            <a:chOff x="-1350577" y="383600"/>
            <a:chExt cx="1928770" cy="2826596"/>
          </a:xfrm>
        </p:grpSpPr>
        <p:sp>
          <p:nvSpPr>
            <p:cNvPr id="1045" name="Google Shape;1045;p16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16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16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16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16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16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16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16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3" name="Google Shape;1053;p16"/>
          <p:cNvGrpSpPr/>
          <p:nvPr/>
        </p:nvGrpSpPr>
        <p:grpSpPr>
          <a:xfrm rot="10800000">
            <a:off x="11421001" y="-392816"/>
            <a:ext cx="317252" cy="4297983"/>
            <a:chOff x="8202950" y="1983213"/>
            <a:chExt cx="237939" cy="3223487"/>
          </a:xfrm>
        </p:grpSpPr>
        <p:sp>
          <p:nvSpPr>
            <p:cNvPr id="1054" name="Google Shape;1054;p16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055" name="Google Shape;1055;p16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057" name="Google Shape;1057;p16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8" name="Google Shape;1058;p16"/>
          <p:cNvGrpSpPr/>
          <p:nvPr/>
        </p:nvGrpSpPr>
        <p:grpSpPr>
          <a:xfrm rot="5400000">
            <a:off x="-985899" y="860015"/>
            <a:ext cx="5026084" cy="15144076"/>
            <a:chOff x="-2722250" y="-1079764"/>
            <a:chExt cx="3769563" cy="11358057"/>
          </a:xfrm>
        </p:grpSpPr>
        <p:sp>
          <p:nvSpPr>
            <p:cNvPr id="1059" name="Google Shape;1059;p1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1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6"/>
            <p:cNvSpPr/>
            <p:nvPr/>
          </p:nvSpPr>
          <p:spPr>
            <a:xfrm rot="-5400000">
              <a:off x="-3866449" y="6310625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6"/>
            <p:cNvSpPr/>
            <p:nvPr/>
          </p:nvSpPr>
          <p:spPr>
            <a:xfrm rot="-5400000">
              <a:off x="-3866449" y="6310625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73" name="Google Shape;1073;p16"/>
          <p:cNvSpPr txBox="1">
            <a:spLocks noGrp="1"/>
          </p:cNvSpPr>
          <p:nvPr>
            <p:ph type="subTitle" idx="1"/>
          </p:nvPr>
        </p:nvSpPr>
        <p:spPr>
          <a:xfrm>
            <a:off x="1154200" y="2519325"/>
            <a:ext cx="29504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6"/>
          <p:cNvSpPr txBox="1">
            <a:spLocks noGrp="1"/>
          </p:cNvSpPr>
          <p:nvPr>
            <p:ph type="subTitle" idx="2"/>
          </p:nvPr>
        </p:nvSpPr>
        <p:spPr>
          <a:xfrm>
            <a:off x="1154200" y="2011000"/>
            <a:ext cx="2950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075" name="Google Shape;1075;p16"/>
          <p:cNvSpPr txBox="1">
            <a:spLocks noGrp="1"/>
          </p:cNvSpPr>
          <p:nvPr>
            <p:ph type="subTitle" idx="3"/>
          </p:nvPr>
        </p:nvSpPr>
        <p:spPr>
          <a:xfrm>
            <a:off x="1154200" y="4247859"/>
            <a:ext cx="29504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6"/>
          <p:cNvSpPr txBox="1">
            <a:spLocks noGrp="1"/>
          </p:cNvSpPr>
          <p:nvPr>
            <p:ph type="subTitle" idx="4"/>
          </p:nvPr>
        </p:nvSpPr>
        <p:spPr>
          <a:xfrm>
            <a:off x="1154200" y="3739533"/>
            <a:ext cx="2950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077" name="Google Shape;1077;p16"/>
          <p:cNvSpPr txBox="1">
            <a:spLocks noGrp="1"/>
          </p:cNvSpPr>
          <p:nvPr>
            <p:ph type="title" idx="5" hasCustomPrompt="1"/>
          </p:nvPr>
        </p:nvSpPr>
        <p:spPr>
          <a:xfrm>
            <a:off x="9499400" y="2308133"/>
            <a:ext cx="1538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1078" name="Google Shape;1078;p16"/>
          <p:cNvSpPr txBox="1">
            <a:spLocks noGrp="1"/>
          </p:cNvSpPr>
          <p:nvPr>
            <p:ph type="title" idx="6" hasCustomPrompt="1"/>
          </p:nvPr>
        </p:nvSpPr>
        <p:spPr>
          <a:xfrm>
            <a:off x="9499400" y="4037500"/>
            <a:ext cx="1538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38070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17"/>
          <p:cNvGrpSpPr/>
          <p:nvPr/>
        </p:nvGrpSpPr>
        <p:grpSpPr>
          <a:xfrm rot="10800000">
            <a:off x="11033985" y="-7742572"/>
            <a:ext cx="4962601" cy="16181231"/>
            <a:chOff x="-3170262" y="3452177"/>
            <a:chExt cx="3721951" cy="12135923"/>
          </a:xfrm>
        </p:grpSpPr>
        <p:sp>
          <p:nvSpPr>
            <p:cNvPr id="1081" name="Google Shape;1081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7" name="Google Shape;1137;p17"/>
          <p:cNvGrpSpPr/>
          <p:nvPr/>
        </p:nvGrpSpPr>
        <p:grpSpPr>
          <a:xfrm>
            <a:off x="-3804615" y="-3508438"/>
            <a:ext cx="4962601" cy="16181231"/>
            <a:chOff x="-3170262" y="3452177"/>
            <a:chExt cx="3721951" cy="12135923"/>
          </a:xfrm>
        </p:grpSpPr>
        <p:sp>
          <p:nvSpPr>
            <p:cNvPr id="1138" name="Google Shape;1138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17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17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17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17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17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17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17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17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17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17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17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17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4" name="Google Shape;1194;p17"/>
          <p:cNvSpPr txBox="1">
            <a:spLocks noGrp="1"/>
          </p:cNvSpPr>
          <p:nvPr>
            <p:ph type="title" hasCustomPrompt="1"/>
          </p:nvPr>
        </p:nvSpPr>
        <p:spPr>
          <a:xfrm>
            <a:off x="3224200" y="665633"/>
            <a:ext cx="5743600" cy="1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9pPr>
          </a:lstStyle>
          <a:p>
            <a:r>
              <a:t>xx%</a:t>
            </a:r>
          </a:p>
        </p:txBody>
      </p:sp>
      <p:sp>
        <p:nvSpPr>
          <p:cNvPr id="1195" name="Google Shape;1195;p17"/>
          <p:cNvSpPr txBox="1">
            <a:spLocks noGrp="1"/>
          </p:cNvSpPr>
          <p:nvPr>
            <p:ph type="subTitle" idx="1"/>
          </p:nvPr>
        </p:nvSpPr>
        <p:spPr>
          <a:xfrm>
            <a:off x="3224195" y="1772233"/>
            <a:ext cx="5743600" cy="41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6" name="Google Shape;1196;p17"/>
          <p:cNvSpPr txBox="1">
            <a:spLocks noGrp="1"/>
          </p:cNvSpPr>
          <p:nvPr>
            <p:ph type="title" idx="2" hasCustomPrompt="1"/>
          </p:nvPr>
        </p:nvSpPr>
        <p:spPr>
          <a:xfrm>
            <a:off x="3224200" y="4559067"/>
            <a:ext cx="5743600" cy="1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9pPr>
          </a:lstStyle>
          <a:p>
            <a:r>
              <a:t>xx%</a:t>
            </a:r>
          </a:p>
        </p:txBody>
      </p:sp>
      <p:sp>
        <p:nvSpPr>
          <p:cNvPr id="1197" name="Google Shape;1197;p17"/>
          <p:cNvSpPr txBox="1">
            <a:spLocks noGrp="1"/>
          </p:cNvSpPr>
          <p:nvPr>
            <p:ph type="subTitle" idx="3"/>
          </p:nvPr>
        </p:nvSpPr>
        <p:spPr>
          <a:xfrm>
            <a:off x="3224195" y="5665667"/>
            <a:ext cx="5743600" cy="41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17"/>
          <p:cNvSpPr txBox="1">
            <a:spLocks noGrp="1"/>
          </p:cNvSpPr>
          <p:nvPr>
            <p:ph type="title" idx="4" hasCustomPrompt="1"/>
          </p:nvPr>
        </p:nvSpPr>
        <p:spPr>
          <a:xfrm>
            <a:off x="3224200" y="2612351"/>
            <a:ext cx="5743600" cy="1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7466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9" name="Google Shape;1199;p17"/>
          <p:cNvSpPr txBox="1">
            <a:spLocks noGrp="1"/>
          </p:cNvSpPr>
          <p:nvPr>
            <p:ph type="subTitle" idx="5"/>
          </p:nvPr>
        </p:nvSpPr>
        <p:spPr>
          <a:xfrm>
            <a:off x="3224195" y="3718951"/>
            <a:ext cx="5743600" cy="41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6642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18"/>
          <p:cNvGrpSpPr/>
          <p:nvPr/>
        </p:nvGrpSpPr>
        <p:grpSpPr>
          <a:xfrm>
            <a:off x="8312239" y="-15482"/>
            <a:ext cx="6905123" cy="6904604"/>
            <a:chOff x="6234179" y="-11612"/>
            <a:chExt cx="5178842" cy="5178453"/>
          </a:xfrm>
        </p:grpSpPr>
        <p:sp>
          <p:nvSpPr>
            <p:cNvPr id="1203" name="Google Shape;1203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7" name="Google Shape;1207;p18"/>
          <p:cNvGrpSpPr/>
          <p:nvPr/>
        </p:nvGrpSpPr>
        <p:grpSpPr>
          <a:xfrm rot="10800000">
            <a:off x="-4075133" y="-9387951"/>
            <a:ext cx="5026084" cy="15144076"/>
            <a:chOff x="-2722250" y="-1079764"/>
            <a:chExt cx="3769563" cy="11358057"/>
          </a:xfrm>
        </p:grpSpPr>
        <p:sp>
          <p:nvSpPr>
            <p:cNvPr id="1208" name="Google Shape;1208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2" name="Google Shape;1222;p18"/>
          <p:cNvGrpSpPr/>
          <p:nvPr/>
        </p:nvGrpSpPr>
        <p:grpSpPr>
          <a:xfrm>
            <a:off x="-4816763" y="2913902"/>
            <a:ext cx="5451748" cy="5451748"/>
            <a:chOff x="-3640848" y="2185426"/>
            <a:chExt cx="4088811" cy="4088811"/>
          </a:xfrm>
        </p:grpSpPr>
        <p:sp>
          <p:nvSpPr>
            <p:cNvPr id="1223" name="Google Shape;1223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81913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867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  <p:sp>
        <p:nvSpPr>
          <p:cNvPr id="1227" name="Google Shape;1227;p19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grpSp>
        <p:nvGrpSpPr>
          <p:cNvPr id="1228" name="Google Shape;1228;p19"/>
          <p:cNvGrpSpPr/>
          <p:nvPr/>
        </p:nvGrpSpPr>
        <p:grpSpPr>
          <a:xfrm rot="5400000" flipH="1">
            <a:off x="-900900" y="-2563498"/>
            <a:ext cx="5630517" cy="5451748"/>
            <a:chOff x="8129425" y="2555026"/>
            <a:chExt cx="4222888" cy="4088811"/>
          </a:xfrm>
        </p:grpSpPr>
        <p:sp>
          <p:nvSpPr>
            <p:cNvPr id="1229" name="Google Shape;1229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7" name="Google Shape;1237;p19"/>
          <p:cNvGrpSpPr/>
          <p:nvPr/>
        </p:nvGrpSpPr>
        <p:grpSpPr>
          <a:xfrm>
            <a:off x="-293033" y="5132249"/>
            <a:ext cx="5026084" cy="15144076"/>
            <a:chOff x="-2722250" y="-1079764"/>
            <a:chExt cx="3769563" cy="11358057"/>
          </a:xfrm>
        </p:grpSpPr>
        <p:sp>
          <p:nvSpPr>
            <p:cNvPr id="1238" name="Google Shape;123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2" name="Google Shape;1252;p19"/>
          <p:cNvGrpSpPr/>
          <p:nvPr/>
        </p:nvGrpSpPr>
        <p:grpSpPr>
          <a:xfrm rot="10800000">
            <a:off x="-2087399" y="3968200"/>
            <a:ext cx="3339401" cy="6100401"/>
            <a:chOff x="8430775" y="-2181926"/>
            <a:chExt cx="2504551" cy="4575301"/>
          </a:xfrm>
        </p:grpSpPr>
        <p:sp>
          <p:nvSpPr>
            <p:cNvPr id="1253" name="Google Shape;1253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7" name="Google Shape;1257;p19"/>
          <p:cNvGrpSpPr/>
          <p:nvPr/>
        </p:nvGrpSpPr>
        <p:grpSpPr>
          <a:xfrm flipH="1">
            <a:off x="-1858599" y="-13626085"/>
            <a:ext cx="5026084" cy="15144076"/>
            <a:chOff x="-2722250" y="-1079764"/>
            <a:chExt cx="3769563" cy="11358057"/>
          </a:xfrm>
        </p:grpSpPr>
        <p:sp>
          <p:nvSpPr>
            <p:cNvPr id="1258" name="Google Shape;125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1314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0"/>
          <p:cNvSpPr txBox="1">
            <a:spLocks noGrp="1"/>
          </p:cNvSpPr>
          <p:nvPr>
            <p:ph type="title"/>
          </p:nvPr>
        </p:nvSpPr>
        <p:spPr>
          <a:xfrm>
            <a:off x="1154167" y="1046300"/>
            <a:ext cx="4649600" cy="2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74" name="Google Shape;1274;p20"/>
          <p:cNvGrpSpPr/>
          <p:nvPr/>
        </p:nvGrpSpPr>
        <p:grpSpPr>
          <a:xfrm>
            <a:off x="-1286227" y="-1575484"/>
            <a:ext cx="4028963" cy="4195035"/>
            <a:chOff x="-1081045" y="-1072813"/>
            <a:chExt cx="3021722" cy="3146276"/>
          </a:xfrm>
        </p:grpSpPr>
        <p:sp>
          <p:nvSpPr>
            <p:cNvPr id="1275" name="Google Shape;1275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3" name="Google Shape;1283;p20"/>
          <p:cNvGrpSpPr/>
          <p:nvPr/>
        </p:nvGrpSpPr>
        <p:grpSpPr>
          <a:xfrm>
            <a:off x="-3633681" y="6111970"/>
            <a:ext cx="9169311" cy="404797"/>
            <a:chOff x="-2725261" y="4583977"/>
            <a:chExt cx="6876983" cy="303598"/>
          </a:xfrm>
        </p:grpSpPr>
        <p:sp>
          <p:nvSpPr>
            <p:cNvPr id="1284" name="Google Shape;1284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88" name="Google Shape;1288;p20"/>
          <p:cNvSpPr txBox="1">
            <a:spLocks noGrp="1"/>
          </p:cNvSpPr>
          <p:nvPr>
            <p:ph type="subTitle" idx="1"/>
          </p:nvPr>
        </p:nvSpPr>
        <p:spPr>
          <a:xfrm>
            <a:off x="1154167" y="4136333"/>
            <a:ext cx="4649600" cy="148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264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1"/>
          <p:cNvSpPr txBox="1">
            <a:spLocks noGrp="1"/>
          </p:cNvSpPr>
          <p:nvPr>
            <p:ph type="title"/>
          </p:nvPr>
        </p:nvSpPr>
        <p:spPr>
          <a:xfrm>
            <a:off x="5212433" y="1777000"/>
            <a:ext cx="51528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91" name="Google Shape;1291;p21"/>
          <p:cNvGrpSpPr/>
          <p:nvPr/>
        </p:nvGrpSpPr>
        <p:grpSpPr>
          <a:xfrm rot="10800000">
            <a:off x="-268658" y="-13905455"/>
            <a:ext cx="5026084" cy="15144076"/>
            <a:chOff x="-2722250" y="-1079764"/>
            <a:chExt cx="3769563" cy="11358057"/>
          </a:xfrm>
        </p:grpSpPr>
        <p:sp>
          <p:nvSpPr>
            <p:cNvPr id="1292" name="Google Shape;1292;p2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6" name="Google Shape;1306;p21"/>
          <p:cNvGrpSpPr/>
          <p:nvPr/>
        </p:nvGrpSpPr>
        <p:grpSpPr>
          <a:xfrm>
            <a:off x="-4555048" y="5585242"/>
            <a:ext cx="16102855" cy="4962601"/>
            <a:chOff x="-3343111" y="4188931"/>
            <a:chExt cx="12077141" cy="3721951"/>
          </a:xfrm>
        </p:grpSpPr>
        <p:sp>
          <p:nvSpPr>
            <p:cNvPr id="1307" name="Google Shape;1307;p21"/>
            <p:cNvSpPr/>
            <p:nvPr/>
          </p:nvSpPr>
          <p:spPr>
            <a:xfrm rot="5400000" flipH="1">
              <a:off x="-998155" y="20217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1"/>
            <p:cNvSpPr/>
            <p:nvPr/>
          </p:nvSpPr>
          <p:spPr>
            <a:xfrm rot="5400000" flipH="1">
              <a:off x="1821719" y="67066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1"/>
            <p:cNvSpPr/>
            <p:nvPr/>
          </p:nvSpPr>
          <p:spPr>
            <a:xfrm rot="5400000" flipH="1">
              <a:off x="-6937" y="75286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21"/>
            <p:cNvSpPr/>
            <p:nvPr/>
          </p:nvSpPr>
          <p:spPr>
            <a:xfrm rot="5400000" flipH="1">
              <a:off x="5990513" y="50403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21"/>
            <p:cNvSpPr/>
            <p:nvPr/>
          </p:nvSpPr>
          <p:spPr>
            <a:xfrm rot="5400000" flipH="1">
              <a:off x="295299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1"/>
            <p:cNvSpPr/>
            <p:nvPr/>
          </p:nvSpPr>
          <p:spPr>
            <a:xfrm rot="5400000" flipH="1">
              <a:off x="274130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1"/>
            <p:cNvSpPr/>
            <p:nvPr/>
          </p:nvSpPr>
          <p:spPr>
            <a:xfrm rot="5400000" flipH="1">
              <a:off x="2527258" y="42536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1"/>
            <p:cNvSpPr/>
            <p:nvPr/>
          </p:nvSpPr>
          <p:spPr>
            <a:xfrm rot="5400000" flipH="1">
              <a:off x="231563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1"/>
            <p:cNvSpPr/>
            <p:nvPr/>
          </p:nvSpPr>
          <p:spPr>
            <a:xfrm rot="5400000" flipH="1">
              <a:off x="210394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1"/>
            <p:cNvSpPr/>
            <p:nvPr/>
          </p:nvSpPr>
          <p:spPr>
            <a:xfrm rot="5400000" flipH="1">
              <a:off x="1266629" y="38844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1"/>
            <p:cNvSpPr/>
            <p:nvPr/>
          </p:nvSpPr>
          <p:spPr>
            <a:xfrm rot="5400000" flipH="1">
              <a:off x="7304000" y="65302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1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1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1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1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1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21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1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1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21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21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1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1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1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1"/>
            <p:cNvSpPr/>
            <p:nvPr/>
          </p:nvSpPr>
          <p:spPr>
            <a:xfrm rot="5400000" flipH="1">
              <a:off x="-998155" y="20217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1"/>
            <p:cNvSpPr/>
            <p:nvPr/>
          </p:nvSpPr>
          <p:spPr>
            <a:xfrm rot="5400000" flipH="1">
              <a:off x="1821719" y="67066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1"/>
            <p:cNvSpPr/>
            <p:nvPr/>
          </p:nvSpPr>
          <p:spPr>
            <a:xfrm rot="5400000" flipH="1">
              <a:off x="-6937" y="75286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1"/>
            <p:cNvSpPr/>
            <p:nvPr/>
          </p:nvSpPr>
          <p:spPr>
            <a:xfrm rot="5400000" flipH="1">
              <a:off x="5990513" y="50403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1"/>
            <p:cNvSpPr/>
            <p:nvPr/>
          </p:nvSpPr>
          <p:spPr>
            <a:xfrm rot="5400000" flipH="1">
              <a:off x="295299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1"/>
            <p:cNvSpPr/>
            <p:nvPr/>
          </p:nvSpPr>
          <p:spPr>
            <a:xfrm rot="5400000" flipH="1">
              <a:off x="274130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1"/>
            <p:cNvSpPr/>
            <p:nvPr/>
          </p:nvSpPr>
          <p:spPr>
            <a:xfrm rot="5400000" flipH="1">
              <a:off x="2527258" y="42536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1"/>
            <p:cNvSpPr/>
            <p:nvPr/>
          </p:nvSpPr>
          <p:spPr>
            <a:xfrm rot="5400000" flipH="1">
              <a:off x="231563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1"/>
            <p:cNvSpPr/>
            <p:nvPr/>
          </p:nvSpPr>
          <p:spPr>
            <a:xfrm rot="5400000" flipH="1">
              <a:off x="210394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1"/>
            <p:cNvSpPr/>
            <p:nvPr/>
          </p:nvSpPr>
          <p:spPr>
            <a:xfrm rot="5400000" flipH="1">
              <a:off x="1266629" y="38844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1"/>
            <p:cNvSpPr/>
            <p:nvPr/>
          </p:nvSpPr>
          <p:spPr>
            <a:xfrm rot="5400000" flipH="1">
              <a:off x="7304000" y="65302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1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1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1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1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1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1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21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21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1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1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1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1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1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5" name="Google Shape;1355;p21"/>
          <p:cNvGrpSpPr/>
          <p:nvPr/>
        </p:nvGrpSpPr>
        <p:grpSpPr>
          <a:xfrm>
            <a:off x="9927026" y="719331"/>
            <a:ext cx="1718357" cy="2518237"/>
            <a:chOff x="7504044" y="4265398"/>
            <a:chExt cx="1288768" cy="1888678"/>
          </a:xfrm>
        </p:grpSpPr>
        <p:sp>
          <p:nvSpPr>
            <p:cNvPr id="1356" name="Google Shape;1356;p21"/>
            <p:cNvSpPr/>
            <p:nvPr/>
          </p:nvSpPr>
          <p:spPr>
            <a:xfrm rot="5400000" flipH="1">
              <a:off x="7262783" y="4624048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1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1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21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21"/>
            <p:cNvSpPr/>
            <p:nvPr/>
          </p:nvSpPr>
          <p:spPr>
            <a:xfrm rot="5400000" flipH="1">
              <a:off x="7262783" y="4624048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21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21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21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4" name="Google Shape;1364;p21"/>
          <p:cNvGrpSpPr/>
          <p:nvPr/>
        </p:nvGrpSpPr>
        <p:grpSpPr>
          <a:xfrm flipH="1">
            <a:off x="17304" y="2356587"/>
            <a:ext cx="4195035" cy="4028963"/>
            <a:chOff x="851178" y="3217515"/>
            <a:chExt cx="3146276" cy="3021722"/>
          </a:xfrm>
        </p:grpSpPr>
        <p:sp>
          <p:nvSpPr>
            <p:cNvPr id="1365" name="Google Shape;1365;p21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1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1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1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9" name="Google Shape;1369;p21"/>
          <p:cNvGrpSpPr/>
          <p:nvPr/>
        </p:nvGrpSpPr>
        <p:grpSpPr>
          <a:xfrm rot="-5400000">
            <a:off x="-214366" y="876748"/>
            <a:ext cx="1544233" cy="3758819"/>
            <a:chOff x="-444950" y="2746461"/>
            <a:chExt cx="1158175" cy="2819114"/>
          </a:xfrm>
        </p:grpSpPr>
        <p:sp>
          <p:nvSpPr>
            <p:cNvPr id="1370" name="Google Shape;1370;p21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371" name="Google Shape;1371;p21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374" name="Google Shape;1374;p21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8" name="Google Shape;1378;p21"/>
          <p:cNvGrpSpPr/>
          <p:nvPr/>
        </p:nvGrpSpPr>
        <p:grpSpPr>
          <a:xfrm>
            <a:off x="3461768" y="-3113067"/>
            <a:ext cx="3339401" cy="6100401"/>
            <a:chOff x="8430775" y="-2181926"/>
            <a:chExt cx="2504551" cy="4575301"/>
          </a:xfrm>
        </p:grpSpPr>
        <p:sp>
          <p:nvSpPr>
            <p:cNvPr id="1379" name="Google Shape;1379;p21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1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83" name="Google Shape;1383;p21"/>
          <p:cNvSpPr txBox="1">
            <a:spLocks noGrp="1"/>
          </p:cNvSpPr>
          <p:nvPr>
            <p:ph type="subTitle" idx="1"/>
          </p:nvPr>
        </p:nvSpPr>
        <p:spPr>
          <a:xfrm>
            <a:off x="5543433" y="3097733"/>
            <a:ext cx="4490800" cy="157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501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22"/>
          <p:cNvGrpSpPr/>
          <p:nvPr/>
        </p:nvGrpSpPr>
        <p:grpSpPr>
          <a:xfrm>
            <a:off x="-2962697" y="-7978405"/>
            <a:ext cx="5026084" cy="14964919"/>
            <a:chOff x="-2316848" y="-5983804"/>
            <a:chExt cx="3769563" cy="11223689"/>
          </a:xfrm>
        </p:grpSpPr>
        <p:sp>
          <p:nvSpPr>
            <p:cNvPr id="1386" name="Google Shape;1386;p22"/>
            <p:cNvSpPr/>
            <p:nvPr/>
          </p:nvSpPr>
          <p:spPr>
            <a:xfrm rot="5400000">
              <a:off x="-6067251" y="-214600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2"/>
            <p:cNvSpPr/>
            <p:nvPr/>
          </p:nvSpPr>
          <p:spPr>
            <a:xfrm rot="5400000">
              <a:off x="-2316848" y="541641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2"/>
            <p:cNvSpPr/>
            <p:nvPr/>
          </p:nvSpPr>
          <p:spPr>
            <a:xfrm rot="5400000">
              <a:off x="-3459352" y="-1662800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2"/>
            <p:cNvSpPr/>
            <p:nvPr/>
          </p:nvSpPr>
          <p:spPr>
            <a:xfrm rot="5400000">
              <a:off x="-6067251" y="-214600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2"/>
            <p:cNvSpPr/>
            <p:nvPr/>
          </p:nvSpPr>
          <p:spPr>
            <a:xfrm rot="5400000">
              <a:off x="-2316848" y="541641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2"/>
            <p:cNvSpPr/>
            <p:nvPr/>
          </p:nvSpPr>
          <p:spPr>
            <a:xfrm rot="5400000">
              <a:off x="-3459352" y="-1662800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2"/>
            <p:cNvSpPr/>
            <p:nvPr/>
          </p:nvSpPr>
          <p:spPr>
            <a:xfrm rot="5400000">
              <a:off x="-1123983" y="485592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2"/>
            <p:cNvSpPr/>
            <p:nvPr/>
          </p:nvSpPr>
          <p:spPr>
            <a:xfrm rot="5400000">
              <a:off x="1184556" y="26356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2"/>
            <p:cNvSpPr/>
            <p:nvPr/>
          </p:nvSpPr>
          <p:spPr>
            <a:xfrm rot="5400000">
              <a:off x="40365" y="-4197312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2"/>
            <p:cNvSpPr/>
            <p:nvPr/>
          </p:nvSpPr>
          <p:spPr>
            <a:xfrm rot="5400000">
              <a:off x="40365" y="-4197312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2"/>
            <p:cNvSpPr/>
            <p:nvPr/>
          </p:nvSpPr>
          <p:spPr>
            <a:xfrm rot="5400000">
              <a:off x="1184556" y="26356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2"/>
            <p:cNvSpPr/>
            <p:nvPr/>
          </p:nvSpPr>
          <p:spPr>
            <a:xfrm rot="5400000">
              <a:off x="-1123983" y="485592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98" name="Google Shape;1398;p22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1399" name="Google Shape;1399;p22"/>
          <p:cNvGrpSpPr/>
          <p:nvPr/>
        </p:nvGrpSpPr>
        <p:grpSpPr>
          <a:xfrm rot="10800000" flipH="1">
            <a:off x="11455700" y="-1603781"/>
            <a:ext cx="5630517" cy="5451748"/>
            <a:chOff x="8129425" y="2555026"/>
            <a:chExt cx="4222888" cy="4088811"/>
          </a:xfrm>
        </p:grpSpPr>
        <p:sp>
          <p:nvSpPr>
            <p:cNvPr id="1400" name="Google Shape;1400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408" name="Google Shape;1408;p22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1409" name="Google Shape;1409;p22"/>
          <p:cNvGrpSpPr/>
          <p:nvPr/>
        </p:nvGrpSpPr>
        <p:grpSpPr>
          <a:xfrm>
            <a:off x="10937267" y="2644285"/>
            <a:ext cx="317252" cy="4297983"/>
            <a:chOff x="8202950" y="1983213"/>
            <a:chExt cx="237939" cy="3223487"/>
          </a:xfrm>
        </p:grpSpPr>
        <p:sp>
          <p:nvSpPr>
            <p:cNvPr id="1410" name="Google Shape;1410;p22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1" name="Google Shape;1411;p22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3" name="Google Shape;1413;p22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4" name="Google Shape;1414;p22"/>
          <p:cNvGrpSpPr/>
          <p:nvPr/>
        </p:nvGrpSpPr>
        <p:grpSpPr>
          <a:xfrm>
            <a:off x="10272153" y="-129483"/>
            <a:ext cx="348081" cy="5217688"/>
            <a:chOff x="7704114" y="-97112"/>
            <a:chExt cx="261061" cy="3913266"/>
          </a:xfrm>
        </p:grpSpPr>
        <p:sp>
          <p:nvSpPr>
            <p:cNvPr id="1415" name="Google Shape;1415;p22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6" name="Google Shape;1416;p22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418" name="Google Shape;1418;p22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9" name="Google Shape;1419;p22"/>
          <p:cNvGrpSpPr/>
          <p:nvPr/>
        </p:nvGrpSpPr>
        <p:grpSpPr>
          <a:xfrm rot="-5400000" flipH="1">
            <a:off x="-1300967" y="6005169"/>
            <a:ext cx="5630517" cy="5451748"/>
            <a:chOff x="8129425" y="2555026"/>
            <a:chExt cx="4222888" cy="4088811"/>
          </a:xfrm>
        </p:grpSpPr>
        <p:sp>
          <p:nvSpPr>
            <p:cNvPr id="1420" name="Google Shape;1420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8" name="Google Shape;1428;p22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22"/>
          <p:cNvSpPr txBox="1">
            <a:spLocks noGrp="1"/>
          </p:cNvSpPr>
          <p:nvPr>
            <p:ph type="body" idx="1"/>
          </p:nvPr>
        </p:nvSpPr>
        <p:spPr>
          <a:xfrm>
            <a:off x="3158200" y="2173233"/>
            <a:ext cx="5493600" cy="2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09999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3"/>
          <p:cNvSpPr txBox="1">
            <a:spLocks noGrp="1"/>
          </p:cNvSpPr>
          <p:nvPr>
            <p:ph type="title"/>
          </p:nvPr>
        </p:nvSpPr>
        <p:spPr>
          <a:xfrm>
            <a:off x="6424100" y="1734351"/>
            <a:ext cx="4215600" cy="1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23"/>
          <p:cNvSpPr txBox="1">
            <a:spLocks noGrp="1"/>
          </p:cNvSpPr>
          <p:nvPr>
            <p:ph type="subTitle" idx="1"/>
          </p:nvPr>
        </p:nvSpPr>
        <p:spPr>
          <a:xfrm>
            <a:off x="6424100" y="3397400"/>
            <a:ext cx="4215600" cy="15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grpSp>
        <p:nvGrpSpPr>
          <p:cNvPr id="1433" name="Google Shape;1433;p23"/>
          <p:cNvGrpSpPr/>
          <p:nvPr/>
        </p:nvGrpSpPr>
        <p:grpSpPr>
          <a:xfrm flipH="1">
            <a:off x="11429167" y="-3131469"/>
            <a:ext cx="5026084" cy="15144076"/>
            <a:chOff x="-2722250" y="-1079764"/>
            <a:chExt cx="3769563" cy="11358057"/>
          </a:xfrm>
        </p:grpSpPr>
        <p:sp>
          <p:nvSpPr>
            <p:cNvPr id="1434" name="Google Shape;1434;p2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2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2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2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2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2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2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2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2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2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48" name="Google Shape;1448;p23"/>
          <p:cNvGrpSpPr/>
          <p:nvPr/>
        </p:nvGrpSpPr>
        <p:grpSpPr>
          <a:xfrm rot="5400000">
            <a:off x="-1864293" y="5981902"/>
            <a:ext cx="5630517" cy="5451748"/>
            <a:chOff x="8129425" y="2555026"/>
            <a:chExt cx="4222888" cy="4088811"/>
          </a:xfrm>
        </p:grpSpPr>
        <p:sp>
          <p:nvSpPr>
            <p:cNvPr id="1449" name="Google Shape;1449;p23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23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23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23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23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3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3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57" name="Google Shape;1457;p23"/>
          <p:cNvGrpSpPr/>
          <p:nvPr/>
        </p:nvGrpSpPr>
        <p:grpSpPr>
          <a:xfrm rot="-5400000" flipH="1">
            <a:off x="-1691863" y="-1170318"/>
            <a:ext cx="4028963" cy="4195035"/>
            <a:chOff x="7186293" y="-290625"/>
            <a:chExt cx="3021722" cy="3146276"/>
          </a:xfrm>
        </p:grpSpPr>
        <p:sp>
          <p:nvSpPr>
            <p:cNvPr id="1458" name="Google Shape;1458;p2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2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2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063040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4"/>
          <p:cNvSpPr txBox="1">
            <a:spLocks noGrp="1"/>
          </p:cNvSpPr>
          <p:nvPr>
            <p:ph type="title"/>
          </p:nvPr>
        </p:nvSpPr>
        <p:spPr>
          <a:xfrm>
            <a:off x="6424100" y="1734351"/>
            <a:ext cx="4215600" cy="1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64" name="Google Shape;1464;p24"/>
          <p:cNvSpPr txBox="1">
            <a:spLocks noGrp="1"/>
          </p:cNvSpPr>
          <p:nvPr>
            <p:ph type="subTitle" idx="1"/>
          </p:nvPr>
        </p:nvSpPr>
        <p:spPr>
          <a:xfrm>
            <a:off x="6424100" y="3397400"/>
            <a:ext cx="4215600" cy="15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grpSp>
        <p:nvGrpSpPr>
          <p:cNvPr id="1465" name="Google Shape;1465;p24"/>
          <p:cNvGrpSpPr/>
          <p:nvPr/>
        </p:nvGrpSpPr>
        <p:grpSpPr>
          <a:xfrm>
            <a:off x="-4090349" y="-4035397"/>
            <a:ext cx="4962601" cy="16181231"/>
            <a:chOff x="-3170262" y="3452177"/>
            <a:chExt cx="3721951" cy="12135923"/>
          </a:xfrm>
        </p:grpSpPr>
        <p:sp>
          <p:nvSpPr>
            <p:cNvPr id="1466" name="Google Shape;1466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1" name="Google Shape;1481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9" name="Google Shape;1489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0" name="Google Shape;1490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1" name="Google Shape;1491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2" name="Google Shape;1492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3" name="Google Shape;1493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4" name="Google Shape;1494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20" name="Google Shape;1520;p24"/>
          <p:cNvGrpSpPr/>
          <p:nvPr/>
        </p:nvGrpSpPr>
        <p:grpSpPr>
          <a:xfrm>
            <a:off x="11429418" y="-3380130"/>
            <a:ext cx="4962601" cy="16181231"/>
            <a:chOff x="-3170262" y="3452177"/>
            <a:chExt cx="3721951" cy="12135923"/>
          </a:xfrm>
        </p:grpSpPr>
        <p:sp>
          <p:nvSpPr>
            <p:cNvPr id="1521" name="Google Shape;1521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2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2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2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2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2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2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2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2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2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2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2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68774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5"/>
          <p:cNvSpPr txBox="1">
            <a:spLocks noGrp="1"/>
          </p:cNvSpPr>
          <p:nvPr>
            <p:ph type="title"/>
          </p:nvPr>
        </p:nvSpPr>
        <p:spPr>
          <a:xfrm>
            <a:off x="1816533" y="1734351"/>
            <a:ext cx="4215600" cy="1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25"/>
          <p:cNvSpPr txBox="1">
            <a:spLocks noGrp="1"/>
          </p:cNvSpPr>
          <p:nvPr>
            <p:ph type="subTitle" idx="1"/>
          </p:nvPr>
        </p:nvSpPr>
        <p:spPr>
          <a:xfrm>
            <a:off x="1816533" y="3397400"/>
            <a:ext cx="4215600" cy="15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grpSp>
        <p:nvGrpSpPr>
          <p:cNvPr id="1578" name="Google Shape;1578;p25"/>
          <p:cNvGrpSpPr/>
          <p:nvPr/>
        </p:nvGrpSpPr>
        <p:grpSpPr>
          <a:xfrm rot="5400000">
            <a:off x="1689019" y="6083502"/>
            <a:ext cx="5630517" cy="5451748"/>
            <a:chOff x="8129425" y="2555026"/>
            <a:chExt cx="4222888" cy="4088811"/>
          </a:xfrm>
        </p:grpSpPr>
        <p:sp>
          <p:nvSpPr>
            <p:cNvPr id="1579" name="Google Shape;1579;p2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2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2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2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2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2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2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2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87" name="Google Shape;1587;p25"/>
          <p:cNvGrpSpPr/>
          <p:nvPr/>
        </p:nvGrpSpPr>
        <p:grpSpPr>
          <a:xfrm flipH="1">
            <a:off x="10867152" y="-6532205"/>
            <a:ext cx="4962601" cy="16181231"/>
            <a:chOff x="-3170262" y="3452177"/>
            <a:chExt cx="3721951" cy="12135923"/>
          </a:xfrm>
        </p:grpSpPr>
        <p:sp>
          <p:nvSpPr>
            <p:cNvPr id="1588" name="Google Shape;1588;p2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2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2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2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2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2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2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2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2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2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2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2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2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2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2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2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2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2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2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2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2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2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2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2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2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2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2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2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2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2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2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2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2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2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2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2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2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2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2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2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2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2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2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2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2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2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2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2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2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2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2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2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2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2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2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2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44" name="Google Shape;1644;p25"/>
          <p:cNvGrpSpPr/>
          <p:nvPr/>
        </p:nvGrpSpPr>
        <p:grpSpPr>
          <a:xfrm flipH="1">
            <a:off x="-4075109" y="-2220135"/>
            <a:ext cx="5026084" cy="15144076"/>
            <a:chOff x="-2722250" y="-1079764"/>
            <a:chExt cx="3769563" cy="11358057"/>
          </a:xfrm>
        </p:grpSpPr>
        <p:sp>
          <p:nvSpPr>
            <p:cNvPr id="1645" name="Google Shape;1645;p2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2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2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2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2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2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2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2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2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2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2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6" name="Google Shape;1656;p2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2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2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6656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26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26"/>
          <p:cNvSpPr txBox="1">
            <a:spLocks noGrp="1"/>
          </p:cNvSpPr>
          <p:nvPr>
            <p:ph type="body" idx="1"/>
          </p:nvPr>
        </p:nvSpPr>
        <p:spPr>
          <a:xfrm>
            <a:off x="950967" y="2406400"/>
            <a:ext cx="5115200" cy="3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62" name="Google Shape;1662;p26"/>
          <p:cNvSpPr txBox="1">
            <a:spLocks noGrp="1"/>
          </p:cNvSpPr>
          <p:nvPr>
            <p:ph type="body" idx="2"/>
          </p:nvPr>
        </p:nvSpPr>
        <p:spPr>
          <a:xfrm>
            <a:off x="6127767" y="2406400"/>
            <a:ext cx="5115200" cy="3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63" name="Google Shape;1663;p26"/>
          <p:cNvSpPr txBox="1">
            <a:spLocks noGrp="1"/>
          </p:cNvSpPr>
          <p:nvPr>
            <p:ph type="subTitle" idx="3"/>
          </p:nvPr>
        </p:nvSpPr>
        <p:spPr>
          <a:xfrm>
            <a:off x="951000" y="1739100"/>
            <a:ext cx="10290000" cy="4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4" name="Google Shape;1664;p26"/>
          <p:cNvGrpSpPr/>
          <p:nvPr/>
        </p:nvGrpSpPr>
        <p:grpSpPr>
          <a:xfrm rot="5400000">
            <a:off x="-1804754" y="-1259536"/>
            <a:ext cx="4028963" cy="4195035"/>
            <a:chOff x="-1064015" y="2306598"/>
            <a:chExt cx="3021722" cy="3146276"/>
          </a:xfrm>
        </p:grpSpPr>
        <p:sp>
          <p:nvSpPr>
            <p:cNvPr id="1665" name="Google Shape;1665;p26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26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26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26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69" name="Google Shape;1669;p26"/>
          <p:cNvGrpSpPr/>
          <p:nvPr/>
        </p:nvGrpSpPr>
        <p:grpSpPr>
          <a:xfrm rot="10800000">
            <a:off x="10930168" y="-841235"/>
            <a:ext cx="1544233" cy="3758819"/>
            <a:chOff x="-444950" y="2746461"/>
            <a:chExt cx="1158175" cy="2819114"/>
          </a:xfrm>
        </p:grpSpPr>
        <p:sp>
          <p:nvSpPr>
            <p:cNvPr id="1670" name="Google Shape;1670;p2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671" name="Google Shape;1671;p2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2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2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674" name="Google Shape;1674;p2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2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2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2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78" name="Google Shape;1678;p26"/>
          <p:cNvGrpSpPr/>
          <p:nvPr/>
        </p:nvGrpSpPr>
        <p:grpSpPr>
          <a:xfrm rot="-5400000" flipH="1">
            <a:off x="7313100" y="6008375"/>
            <a:ext cx="5630517" cy="5451748"/>
            <a:chOff x="8129425" y="2555026"/>
            <a:chExt cx="4222888" cy="4088811"/>
          </a:xfrm>
        </p:grpSpPr>
        <p:sp>
          <p:nvSpPr>
            <p:cNvPr id="1679" name="Google Shape;1679;p2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2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2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2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2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2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2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2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87" name="Google Shape;1687;p26"/>
          <p:cNvGrpSpPr/>
          <p:nvPr/>
        </p:nvGrpSpPr>
        <p:grpSpPr>
          <a:xfrm>
            <a:off x="-3140010" y="6132565"/>
            <a:ext cx="9169311" cy="400384"/>
            <a:chOff x="-2355008" y="4599424"/>
            <a:chExt cx="6876983" cy="300288"/>
          </a:xfrm>
        </p:grpSpPr>
        <p:sp>
          <p:nvSpPr>
            <p:cNvPr id="1688" name="Google Shape;1688;p26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26"/>
            <p:cNvSpPr/>
            <p:nvPr/>
          </p:nvSpPr>
          <p:spPr>
            <a:xfrm rot="10800000" flipH="1">
              <a:off x="107470" y="459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26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26"/>
            <p:cNvSpPr/>
            <p:nvPr/>
          </p:nvSpPr>
          <p:spPr>
            <a:xfrm rot="10800000" flipH="1">
              <a:off x="107470" y="459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317244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27"/>
          <p:cNvSpPr txBox="1">
            <a:spLocks noGrp="1"/>
          </p:cNvSpPr>
          <p:nvPr>
            <p:ph type="subTitle" idx="1"/>
          </p:nvPr>
        </p:nvSpPr>
        <p:spPr>
          <a:xfrm>
            <a:off x="1154163" y="42875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5" name="Google Shape;1695;p27"/>
          <p:cNvSpPr txBox="1">
            <a:spLocks noGrp="1"/>
          </p:cNvSpPr>
          <p:nvPr>
            <p:ph type="subTitle" idx="2"/>
          </p:nvPr>
        </p:nvSpPr>
        <p:spPr>
          <a:xfrm>
            <a:off x="1154163" y="3739087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696" name="Google Shape;1696;p27"/>
          <p:cNvSpPr txBox="1">
            <a:spLocks noGrp="1"/>
          </p:cNvSpPr>
          <p:nvPr>
            <p:ph type="subTitle" idx="3"/>
          </p:nvPr>
        </p:nvSpPr>
        <p:spPr>
          <a:xfrm>
            <a:off x="7951829" y="42875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27"/>
          <p:cNvSpPr txBox="1">
            <a:spLocks noGrp="1"/>
          </p:cNvSpPr>
          <p:nvPr>
            <p:ph type="subTitle" idx="4"/>
          </p:nvPr>
        </p:nvSpPr>
        <p:spPr>
          <a:xfrm>
            <a:off x="7951829" y="3739087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698" name="Google Shape;1698;p27"/>
          <p:cNvSpPr txBox="1">
            <a:spLocks noGrp="1"/>
          </p:cNvSpPr>
          <p:nvPr>
            <p:ph type="subTitle" idx="5"/>
          </p:nvPr>
        </p:nvSpPr>
        <p:spPr>
          <a:xfrm>
            <a:off x="4552996" y="4287588"/>
            <a:ext cx="3086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27"/>
          <p:cNvSpPr txBox="1">
            <a:spLocks noGrp="1"/>
          </p:cNvSpPr>
          <p:nvPr>
            <p:ph type="subTitle" idx="6"/>
          </p:nvPr>
        </p:nvSpPr>
        <p:spPr>
          <a:xfrm>
            <a:off x="4552996" y="3739087"/>
            <a:ext cx="3086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700" name="Google Shape;1700;p27"/>
          <p:cNvGrpSpPr/>
          <p:nvPr/>
        </p:nvGrpSpPr>
        <p:grpSpPr>
          <a:xfrm flipH="1">
            <a:off x="11350670" y="2913902"/>
            <a:ext cx="5451748" cy="5451748"/>
            <a:chOff x="-3640848" y="2185426"/>
            <a:chExt cx="4088811" cy="4088811"/>
          </a:xfrm>
        </p:grpSpPr>
        <p:sp>
          <p:nvSpPr>
            <p:cNvPr id="1701" name="Google Shape;1701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03" name="Google Shape;1703;p27"/>
          <p:cNvGrpSpPr/>
          <p:nvPr/>
        </p:nvGrpSpPr>
        <p:grpSpPr>
          <a:xfrm rot="10800000" flipH="1">
            <a:off x="8727985" y="-13905451"/>
            <a:ext cx="5026084" cy="15144076"/>
            <a:chOff x="-2722250" y="-1079764"/>
            <a:chExt cx="3769563" cy="11358057"/>
          </a:xfrm>
        </p:grpSpPr>
        <p:sp>
          <p:nvSpPr>
            <p:cNvPr id="1704" name="Google Shape;1704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18" name="Google Shape;1718;p27"/>
          <p:cNvGrpSpPr/>
          <p:nvPr/>
        </p:nvGrpSpPr>
        <p:grpSpPr>
          <a:xfrm rot="-5400000" flipH="1">
            <a:off x="-1300967" y="6221935"/>
            <a:ext cx="5630517" cy="5451748"/>
            <a:chOff x="8129425" y="2555026"/>
            <a:chExt cx="4222888" cy="4088811"/>
          </a:xfrm>
        </p:grpSpPr>
        <p:sp>
          <p:nvSpPr>
            <p:cNvPr id="1719" name="Google Shape;1719;p2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7" name="Google Shape;1727;p27"/>
          <p:cNvGrpSpPr/>
          <p:nvPr/>
        </p:nvGrpSpPr>
        <p:grpSpPr>
          <a:xfrm rot="10800000" flipH="1">
            <a:off x="-1489808" y="-1446130"/>
            <a:ext cx="2643967" cy="2684767"/>
            <a:chOff x="746900" y="-550225"/>
            <a:chExt cx="1982975" cy="2013575"/>
          </a:xfrm>
        </p:grpSpPr>
        <p:sp>
          <p:nvSpPr>
            <p:cNvPr id="1728" name="Google Shape;1728;p27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1729" name="Google Shape;1729;p27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7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7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  <p:extLst>
      <p:ext uri="{BB962C8B-B14F-4D97-AF65-F5344CB8AC3E}">
        <p14:creationId xmlns:p14="http://schemas.microsoft.com/office/powerpoint/2010/main" val="1377682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8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28"/>
          <p:cNvSpPr txBox="1">
            <a:spLocks noGrp="1"/>
          </p:cNvSpPr>
          <p:nvPr>
            <p:ph type="subTitle" idx="1"/>
          </p:nvPr>
        </p:nvSpPr>
        <p:spPr>
          <a:xfrm>
            <a:off x="1645584" y="4341628"/>
            <a:ext cx="27124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28"/>
          <p:cNvSpPr txBox="1">
            <a:spLocks noGrp="1"/>
          </p:cNvSpPr>
          <p:nvPr>
            <p:ph type="subTitle" idx="2"/>
          </p:nvPr>
        </p:nvSpPr>
        <p:spPr>
          <a:xfrm>
            <a:off x="1645584" y="3833300"/>
            <a:ext cx="2712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736" name="Google Shape;1736;p28"/>
          <p:cNvSpPr txBox="1">
            <a:spLocks noGrp="1"/>
          </p:cNvSpPr>
          <p:nvPr>
            <p:ph type="subTitle" idx="3"/>
          </p:nvPr>
        </p:nvSpPr>
        <p:spPr>
          <a:xfrm>
            <a:off x="7833984" y="4341628"/>
            <a:ext cx="27124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28"/>
          <p:cNvSpPr txBox="1">
            <a:spLocks noGrp="1"/>
          </p:cNvSpPr>
          <p:nvPr>
            <p:ph type="subTitle" idx="4"/>
          </p:nvPr>
        </p:nvSpPr>
        <p:spPr>
          <a:xfrm>
            <a:off x="7833984" y="3833300"/>
            <a:ext cx="2712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738" name="Google Shape;1738;p28"/>
          <p:cNvSpPr txBox="1">
            <a:spLocks noGrp="1"/>
          </p:cNvSpPr>
          <p:nvPr>
            <p:ph type="subTitle" idx="5"/>
          </p:nvPr>
        </p:nvSpPr>
        <p:spPr>
          <a:xfrm>
            <a:off x="4739784" y="4341628"/>
            <a:ext cx="27124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28"/>
          <p:cNvSpPr txBox="1">
            <a:spLocks noGrp="1"/>
          </p:cNvSpPr>
          <p:nvPr>
            <p:ph type="subTitle" idx="6"/>
          </p:nvPr>
        </p:nvSpPr>
        <p:spPr>
          <a:xfrm>
            <a:off x="4739784" y="3833300"/>
            <a:ext cx="27124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740" name="Google Shape;1740;p28"/>
          <p:cNvGrpSpPr/>
          <p:nvPr/>
        </p:nvGrpSpPr>
        <p:grpSpPr>
          <a:xfrm>
            <a:off x="11266085" y="-8211072"/>
            <a:ext cx="4962601" cy="16102855"/>
            <a:chOff x="13964588" y="-8700304"/>
            <a:chExt cx="3721951" cy="12077141"/>
          </a:xfrm>
        </p:grpSpPr>
        <p:sp>
          <p:nvSpPr>
            <p:cNvPr id="1741" name="Google Shape;1741;p28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28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8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28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28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28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28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28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28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28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28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28"/>
            <p:cNvSpPr/>
            <p:nvPr/>
          </p:nvSpPr>
          <p:spPr>
            <a:xfrm rot="5400000" flipH="1">
              <a:off x="12940794" y="-689097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28"/>
            <p:cNvSpPr/>
            <p:nvPr/>
          </p:nvSpPr>
          <p:spPr>
            <a:xfrm rot="5400000" flipH="1">
              <a:off x="13745938" y="-5065499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28"/>
            <p:cNvSpPr/>
            <p:nvPr/>
          </p:nvSpPr>
          <p:spPr>
            <a:xfrm rot="5400000" flipH="1">
              <a:off x="14951387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28"/>
            <p:cNvSpPr/>
            <p:nvPr/>
          </p:nvSpPr>
          <p:spPr>
            <a:xfrm rot="5400000" flipH="1">
              <a:off x="14240888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28"/>
            <p:cNvSpPr/>
            <p:nvPr/>
          </p:nvSpPr>
          <p:spPr>
            <a:xfrm rot="5400000" flipH="1">
              <a:off x="14477721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28"/>
            <p:cNvSpPr/>
            <p:nvPr/>
          </p:nvSpPr>
          <p:spPr>
            <a:xfrm rot="5400000" flipH="1">
              <a:off x="14714554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28"/>
            <p:cNvSpPr/>
            <p:nvPr/>
          </p:nvSpPr>
          <p:spPr>
            <a:xfrm rot="5400000" flipH="1">
              <a:off x="17196667" y="-34972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28"/>
            <p:cNvSpPr/>
            <p:nvPr/>
          </p:nvSpPr>
          <p:spPr>
            <a:xfrm rot="5400000" flipH="1">
              <a:off x="14041054" y="-60033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28"/>
            <p:cNvSpPr/>
            <p:nvPr/>
          </p:nvSpPr>
          <p:spPr>
            <a:xfrm rot="5400000" flipH="1">
              <a:off x="14041054" y="5852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28"/>
            <p:cNvSpPr/>
            <p:nvPr/>
          </p:nvSpPr>
          <p:spPr>
            <a:xfrm rot="5400000" flipH="1">
              <a:off x="14041054" y="3481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28"/>
            <p:cNvSpPr/>
            <p:nvPr/>
          </p:nvSpPr>
          <p:spPr>
            <a:xfrm rot="5400000" flipH="1">
              <a:off x="14041054" y="11102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28"/>
            <p:cNvSpPr/>
            <p:nvPr/>
          </p:nvSpPr>
          <p:spPr>
            <a:xfrm rot="5400000" flipH="1">
              <a:off x="14041054" y="-12609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28"/>
            <p:cNvSpPr/>
            <p:nvPr/>
          </p:nvSpPr>
          <p:spPr>
            <a:xfrm rot="5400000" flipH="1">
              <a:off x="14041054" y="-36321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28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28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28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28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28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28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28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28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28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28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28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28"/>
            <p:cNvSpPr/>
            <p:nvPr/>
          </p:nvSpPr>
          <p:spPr>
            <a:xfrm rot="5400000" flipH="1">
              <a:off x="12940794" y="-689097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28"/>
            <p:cNvSpPr/>
            <p:nvPr/>
          </p:nvSpPr>
          <p:spPr>
            <a:xfrm rot="5400000" flipH="1">
              <a:off x="13745938" y="-5065499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28"/>
            <p:cNvSpPr/>
            <p:nvPr/>
          </p:nvSpPr>
          <p:spPr>
            <a:xfrm rot="5400000" flipH="1">
              <a:off x="14951387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28"/>
            <p:cNvSpPr/>
            <p:nvPr/>
          </p:nvSpPr>
          <p:spPr>
            <a:xfrm rot="5400000" flipH="1">
              <a:off x="14240888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28"/>
            <p:cNvSpPr/>
            <p:nvPr/>
          </p:nvSpPr>
          <p:spPr>
            <a:xfrm rot="5400000" flipH="1">
              <a:off x="14477721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28"/>
            <p:cNvSpPr/>
            <p:nvPr/>
          </p:nvSpPr>
          <p:spPr>
            <a:xfrm rot="5400000" flipH="1">
              <a:off x="14714554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28"/>
            <p:cNvSpPr/>
            <p:nvPr/>
          </p:nvSpPr>
          <p:spPr>
            <a:xfrm rot="5400000" flipH="1">
              <a:off x="17196667" y="-34972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28"/>
            <p:cNvSpPr/>
            <p:nvPr/>
          </p:nvSpPr>
          <p:spPr>
            <a:xfrm rot="5400000" flipH="1">
              <a:off x="14041054" y="-60033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28"/>
            <p:cNvSpPr/>
            <p:nvPr/>
          </p:nvSpPr>
          <p:spPr>
            <a:xfrm rot="5400000" flipH="1">
              <a:off x="14041054" y="5852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28"/>
            <p:cNvSpPr/>
            <p:nvPr/>
          </p:nvSpPr>
          <p:spPr>
            <a:xfrm rot="5400000" flipH="1">
              <a:off x="14041054" y="3481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28"/>
            <p:cNvSpPr/>
            <p:nvPr/>
          </p:nvSpPr>
          <p:spPr>
            <a:xfrm rot="5400000" flipH="1">
              <a:off x="14041054" y="11102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28"/>
            <p:cNvSpPr/>
            <p:nvPr/>
          </p:nvSpPr>
          <p:spPr>
            <a:xfrm rot="5400000" flipH="1">
              <a:off x="14041054" y="-12609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28"/>
            <p:cNvSpPr/>
            <p:nvPr/>
          </p:nvSpPr>
          <p:spPr>
            <a:xfrm rot="5400000" flipH="1">
              <a:off x="14041054" y="-36321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89" name="Google Shape;1789;p28"/>
          <p:cNvGrpSpPr/>
          <p:nvPr/>
        </p:nvGrpSpPr>
        <p:grpSpPr>
          <a:xfrm>
            <a:off x="7342239" y="6081233"/>
            <a:ext cx="9279260" cy="501964"/>
            <a:chOff x="5506679" y="4560924"/>
            <a:chExt cx="6959445" cy="376473"/>
          </a:xfrm>
        </p:grpSpPr>
        <p:sp>
          <p:nvSpPr>
            <p:cNvPr id="1790" name="Google Shape;1790;p28"/>
            <p:cNvSpPr/>
            <p:nvPr/>
          </p:nvSpPr>
          <p:spPr>
            <a:xfrm rot="-5400000">
              <a:off x="8942869" y="13379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28"/>
            <p:cNvSpPr/>
            <p:nvPr/>
          </p:nvSpPr>
          <p:spPr>
            <a:xfrm rot="10800000" flipH="1">
              <a:off x="8051620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28"/>
            <p:cNvSpPr/>
            <p:nvPr/>
          </p:nvSpPr>
          <p:spPr>
            <a:xfrm rot="10800000" flipH="1">
              <a:off x="8051620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28"/>
            <p:cNvSpPr/>
            <p:nvPr/>
          </p:nvSpPr>
          <p:spPr>
            <a:xfrm rot="-5400000" flipH="1">
              <a:off x="5506679" y="4786797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94" name="Google Shape;1794;p28"/>
          <p:cNvSpPr/>
          <p:nvPr/>
        </p:nvSpPr>
        <p:spPr>
          <a:xfrm>
            <a:off x="-14264" y="540567"/>
            <a:ext cx="1280141" cy="357535"/>
          </a:xfrm>
          <a:custGeom>
            <a:avLst/>
            <a:gdLst/>
            <a:ahLst/>
            <a:cxnLst/>
            <a:rect l="l" t="t" r="r" b="b"/>
            <a:pathLst>
              <a:path w="15520" h="1630" extrusionOk="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5" name="Google Shape;1795;p28"/>
          <p:cNvSpPr/>
          <p:nvPr/>
        </p:nvSpPr>
        <p:spPr>
          <a:xfrm>
            <a:off x="-14264" y="540567"/>
            <a:ext cx="1280141" cy="357535"/>
          </a:xfrm>
          <a:custGeom>
            <a:avLst/>
            <a:gdLst/>
            <a:ahLst/>
            <a:cxnLst/>
            <a:rect l="l" t="t" r="r" b="b"/>
            <a:pathLst>
              <a:path w="15520" h="1630" extrusionOk="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96" name="Google Shape;1796;p28"/>
          <p:cNvGrpSpPr/>
          <p:nvPr/>
        </p:nvGrpSpPr>
        <p:grpSpPr>
          <a:xfrm>
            <a:off x="693584" y="1291785"/>
            <a:ext cx="156697" cy="959731"/>
            <a:chOff x="824987" y="359239"/>
            <a:chExt cx="117523" cy="719798"/>
          </a:xfrm>
        </p:grpSpPr>
        <p:sp>
          <p:nvSpPr>
            <p:cNvPr id="1797" name="Google Shape;1797;p28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28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28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28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28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28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28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28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05" name="Google Shape;1805;p28"/>
          <p:cNvGrpSpPr/>
          <p:nvPr/>
        </p:nvGrpSpPr>
        <p:grpSpPr>
          <a:xfrm>
            <a:off x="-22885238" y="613186"/>
            <a:ext cx="24216831" cy="7427028"/>
            <a:chOff x="-17163929" y="459889"/>
            <a:chExt cx="18162623" cy="5570271"/>
          </a:xfrm>
        </p:grpSpPr>
        <p:sp>
          <p:nvSpPr>
            <p:cNvPr id="1806" name="Google Shape;1806;p28"/>
            <p:cNvSpPr/>
            <p:nvPr/>
          </p:nvSpPr>
          <p:spPr>
            <a:xfrm rot="-5400000" flipH="1">
              <a:off x="-7801323" y="-2908571"/>
              <a:ext cx="5290499" cy="12182095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28"/>
            <p:cNvSpPr/>
            <p:nvPr/>
          </p:nvSpPr>
          <p:spPr>
            <a:xfrm rot="-5400000" flipH="1">
              <a:off x="-6731174" y="-940985"/>
              <a:ext cx="173" cy="3203058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28"/>
            <p:cNvSpPr/>
            <p:nvPr/>
          </p:nvSpPr>
          <p:spPr>
            <a:xfrm rot="-5400000" flipH="1">
              <a:off x="-3994401" y="197532"/>
              <a:ext cx="173" cy="834423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28"/>
            <p:cNvSpPr/>
            <p:nvPr/>
          </p:nvSpPr>
          <p:spPr>
            <a:xfrm rot="-5400000" flipH="1">
              <a:off x="-13607258" y="-2818783"/>
              <a:ext cx="637224" cy="7574620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28"/>
            <p:cNvSpPr/>
            <p:nvPr/>
          </p:nvSpPr>
          <p:spPr>
            <a:xfrm rot="-5400000" flipH="1">
              <a:off x="-17524796" y="3625937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28"/>
            <p:cNvSpPr/>
            <p:nvPr/>
          </p:nvSpPr>
          <p:spPr>
            <a:xfrm rot="-5400000" flipH="1">
              <a:off x="-8790284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28"/>
            <p:cNvSpPr/>
            <p:nvPr/>
          </p:nvSpPr>
          <p:spPr>
            <a:xfrm rot="-5400000" flipH="1">
              <a:off x="-8473478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28"/>
            <p:cNvSpPr/>
            <p:nvPr/>
          </p:nvSpPr>
          <p:spPr>
            <a:xfrm rot="-5400000" flipH="1">
              <a:off x="-8153130" y="5433537"/>
              <a:ext cx="366227" cy="499824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28"/>
            <p:cNvSpPr/>
            <p:nvPr/>
          </p:nvSpPr>
          <p:spPr>
            <a:xfrm rot="-5400000" flipH="1">
              <a:off x="-7836411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28"/>
            <p:cNvSpPr/>
            <p:nvPr/>
          </p:nvSpPr>
          <p:spPr>
            <a:xfrm rot="-5400000" flipH="1">
              <a:off x="-7519606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28"/>
            <p:cNvSpPr/>
            <p:nvPr/>
          </p:nvSpPr>
          <p:spPr>
            <a:xfrm rot="-5400000" flipH="1">
              <a:off x="-6153992" y="-3806147"/>
              <a:ext cx="253714" cy="10292027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28"/>
            <p:cNvSpPr/>
            <p:nvPr/>
          </p:nvSpPr>
          <p:spPr>
            <a:xfrm rot="-5400000" flipH="1">
              <a:off x="-14935953" y="47964"/>
              <a:ext cx="173" cy="2478209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28"/>
            <p:cNvSpPr/>
            <p:nvPr/>
          </p:nvSpPr>
          <p:spPr>
            <a:xfrm>
              <a:off x="-3642674" y="5628846"/>
              <a:ext cx="346573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28"/>
            <p:cNvSpPr/>
            <p:nvPr/>
          </p:nvSpPr>
          <p:spPr>
            <a:xfrm>
              <a:off x="-5171424" y="5627125"/>
              <a:ext cx="1059201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28"/>
            <p:cNvSpPr/>
            <p:nvPr/>
          </p:nvSpPr>
          <p:spPr>
            <a:xfrm>
              <a:off x="822808" y="437743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28"/>
            <p:cNvSpPr/>
            <p:nvPr/>
          </p:nvSpPr>
          <p:spPr>
            <a:xfrm>
              <a:off x="822808" y="544076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28"/>
            <p:cNvSpPr/>
            <p:nvPr/>
          </p:nvSpPr>
          <p:spPr>
            <a:xfrm>
              <a:off x="822808" y="508632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28"/>
            <p:cNvSpPr/>
            <p:nvPr/>
          </p:nvSpPr>
          <p:spPr>
            <a:xfrm>
              <a:off x="822808" y="473187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28"/>
            <p:cNvSpPr/>
            <p:nvPr/>
          </p:nvSpPr>
          <p:spPr>
            <a:xfrm>
              <a:off x="-7521298" y="459889"/>
              <a:ext cx="106498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28"/>
            <p:cNvSpPr/>
            <p:nvPr/>
          </p:nvSpPr>
          <p:spPr>
            <a:xfrm>
              <a:off x="-11299605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28"/>
            <p:cNvSpPr/>
            <p:nvPr/>
          </p:nvSpPr>
          <p:spPr>
            <a:xfrm>
              <a:off x="-130739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28"/>
            <p:cNvSpPr/>
            <p:nvPr/>
          </p:nvSpPr>
          <p:spPr>
            <a:xfrm>
              <a:off x="-1271910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28"/>
            <p:cNvSpPr/>
            <p:nvPr/>
          </p:nvSpPr>
          <p:spPr>
            <a:xfrm>
              <a:off x="-1236422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28"/>
            <p:cNvSpPr/>
            <p:nvPr/>
          </p:nvSpPr>
          <p:spPr>
            <a:xfrm>
              <a:off x="-1200935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28"/>
            <p:cNvSpPr/>
            <p:nvPr/>
          </p:nvSpPr>
          <p:spPr>
            <a:xfrm>
              <a:off x="-116544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-1541104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-17163929" y="308912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-17163929" y="351539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28"/>
            <p:cNvSpPr/>
            <p:nvPr/>
          </p:nvSpPr>
          <p:spPr>
            <a:xfrm rot="-5400000" flipH="1">
              <a:off x="-7801323" y="-2908571"/>
              <a:ext cx="5290499" cy="12182095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28"/>
            <p:cNvSpPr/>
            <p:nvPr/>
          </p:nvSpPr>
          <p:spPr>
            <a:xfrm rot="-5400000" flipH="1">
              <a:off x="-6731174" y="-940985"/>
              <a:ext cx="173" cy="3203058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28"/>
            <p:cNvSpPr/>
            <p:nvPr/>
          </p:nvSpPr>
          <p:spPr>
            <a:xfrm rot="-5400000" flipH="1">
              <a:off x="-3994401" y="197532"/>
              <a:ext cx="173" cy="834423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28"/>
            <p:cNvSpPr/>
            <p:nvPr/>
          </p:nvSpPr>
          <p:spPr>
            <a:xfrm rot="-5400000" flipH="1">
              <a:off x="-13607258" y="-2818783"/>
              <a:ext cx="637224" cy="7574620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28"/>
            <p:cNvSpPr/>
            <p:nvPr/>
          </p:nvSpPr>
          <p:spPr>
            <a:xfrm rot="-5400000" flipH="1">
              <a:off x="-17524796" y="3625937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28"/>
            <p:cNvSpPr/>
            <p:nvPr/>
          </p:nvSpPr>
          <p:spPr>
            <a:xfrm rot="-5400000" flipH="1">
              <a:off x="-8790284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0" name="Google Shape;1840;p28"/>
            <p:cNvSpPr/>
            <p:nvPr/>
          </p:nvSpPr>
          <p:spPr>
            <a:xfrm rot="-5400000" flipH="1">
              <a:off x="-8473478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28"/>
            <p:cNvSpPr/>
            <p:nvPr/>
          </p:nvSpPr>
          <p:spPr>
            <a:xfrm rot="-5400000" flipH="1">
              <a:off x="-8153130" y="5433537"/>
              <a:ext cx="366227" cy="499824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28"/>
            <p:cNvSpPr/>
            <p:nvPr/>
          </p:nvSpPr>
          <p:spPr>
            <a:xfrm rot="-5400000" flipH="1">
              <a:off x="-7836411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28"/>
            <p:cNvSpPr/>
            <p:nvPr/>
          </p:nvSpPr>
          <p:spPr>
            <a:xfrm rot="-5400000" flipH="1">
              <a:off x="-7519606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28"/>
            <p:cNvSpPr/>
            <p:nvPr/>
          </p:nvSpPr>
          <p:spPr>
            <a:xfrm rot="-5400000" flipH="1">
              <a:off x="-6153992" y="-3806147"/>
              <a:ext cx="253714" cy="10292027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28"/>
            <p:cNvSpPr/>
            <p:nvPr/>
          </p:nvSpPr>
          <p:spPr>
            <a:xfrm rot="-5400000" flipH="1">
              <a:off x="-14935953" y="47964"/>
              <a:ext cx="173" cy="2478209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28"/>
            <p:cNvSpPr/>
            <p:nvPr/>
          </p:nvSpPr>
          <p:spPr>
            <a:xfrm>
              <a:off x="-3642674" y="5628846"/>
              <a:ext cx="346573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28"/>
            <p:cNvSpPr/>
            <p:nvPr/>
          </p:nvSpPr>
          <p:spPr>
            <a:xfrm>
              <a:off x="-5171424" y="5627125"/>
              <a:ext cx="1059201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822808" y="437743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28"/>
            <p:cNvSpPr/>
            <p:nvPr/>
          </p:nvSpPr>
          <p:spPr>
            <a:xfrm>
              <a:off x="822808" y="544076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28"/>
            <p:cNvSpPr/>
            <p:nvPr/>
          </p:nvSpPr>
          <p:spPr>
            <a:xfrm>
              <a:off x="822808" y="508632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822808" y="473187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-7521298" y="459889"/>
              <a:ext cx="106498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-11299605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-130739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28"/>
            <p:cNvSpPr/>
            <p:nvPr/>
          </p:nvSpPr>
          <p:spPr>
            <a:xfrm>
              <a:off x="-1271910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28"/>
            <p:cNvSpPr/>
            <p:nvPr/>
          </p:nvSpPr>
          <p:spPr>
            <a:xfrm>
              <a:off x="-1236422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28"/>
            <p:cNvSpPr/>
            <p:nvPr/>
          </p:nvSpPr>
          <p:spPr>
            <a:xfrm>
              <a:off x="-1200935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28"/>
            <p:cNvSpPr/>
            <p:nvPr/>
          </p:nvSpPr>
          <p:spPr>
            <a:xfrm>
              <a:off x="-116544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28"/>
            <p:cNvSpPr/>
            <p:nvPr/>
          </p:nvSpPr>
          <p:spPr>
            <a:xfrm>
              <a:off x="-1541104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28"/>
            <p:cNvSpPr/>
            <p:nvPr/>
          </p:nvSpPr>
          <p:spPr>
            <a:xfrm>
              <a:off x="-17163929" y="308912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28"/>
            <p:cNvSpPr/>
            <p:nvPr/>
          </p:nvSpPr>
          <p:spPr>
            <a:xfrm>
              <a:off x="-17163929" y="351539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28"/>
            <p:cNvSpPr/>
            <p:nvPr/>
          </p:nvSpPr>
          <p:spPr>
            <a:xfrm>
              <a:off x="393150" y="2661163"/>
              <a:ext cx="175901" cy="47820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28"/>
            <p:cNvSpPr/>
            <p:nvPr/>
          </p:nvSpPr>
          <p:spPr>
            <a:xfrm>
              <a:off x="393150" y="2661163"/>
              <a:ext cx="175901" cy="47820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8124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C8AD782-5619-45ED-8785-3719B36080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5B97D27-90C7-41B0-B481-6CB1120E7237}"/>
              </a:ext>
            </a:extLst>
          </p:cNvPr>
          <p:cNvSpPr txBox="1"/>
          <p:nvPr userDrawn="1"/>
        </p:nvSpPr>
        <p:spPr>
          <a:xfrm>
            <a:off x="5552387" y="1123110"/>
            <a:ext cx="607570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>
                <a:solidFill>
                  <a:schemeClr val="bg1"/>
                </a:solidFill>
                <a:latin typeface="Arial Black" panose="020B0A04020102020204" pitchFamily="34" charset="0"/>
              </a:rPr>
              <a:t>MUCHA</a:t>
            </a:r>
            <a:r>
              <a:rPr lang="es-ES" sz="8900" b="1" dirty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  <a:r>
              <a:rPr lang="es-ES" sz="8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s-ES" sz="8800" b="1" dirty="0">
                <a:solidFill>
                  <a:schemeClr val="bg1"/>
                </a:solidFill>
                <a:latin typeface="Arial Black" panose="020B0A04020102020204" pitchFamily="34" charset="0"/>
              </a:rPr>
              <a:t>GRACIA</a:t>
            </a:r>
            <a:r>
              <a:rPr lang="es-ES" sz="8700" b="1" dirty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42746D-F0ED-8384-7B16-F1929123F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77" y="3923877"/>
            <a:ext cx="4794323" cy="611276"/>
          </a:xfrm>
          <a:prstGeom prst="rect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B8E35F2D-7652-1A56-9C17-E7E6FC8425F1}"/>
              </a:ext>
            </a:extLst>
          </p:cNvPr>
          <p:cNvGrpSpPr/>
          <p:nvPr userDrawn="1"/>
        </p:nvGrpSpPr>
        <p:grpSpPr>
          <a:xfrm>
            <a:off x="5764171" y="5008659"/>
            <a:ext cx="5652134" cy="628108"/>
            <a:chOff x="5758608" y="5542059"/>
            <a:chExt cx="5652134" cy="628108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E4FB3C2B-DB5C-0736-2E1A-24B2DA0CF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608" y="5649222"/>
              <a:ext cx="1204610" cy="413783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02DFD49B-C162-BC9F-BE96-2C68E2C58B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8671" y="5542059"/>
              <a:ext cx="343416" cy="628108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575E1C2-3A5D-5DDC-B40F-B8BA5FC3B3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540" y="5675881"/>
              <a:ext cx="872796" cy="360465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CAED803-7FA7-6D00-54F6-AE4B02233B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789" y="5674850"/>
              <a:ext cx="1106950" cy="362527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9AD86A35-012B-DE7E-33CC-8A41B53684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8191" y="5550475"/>
              <a:ext cx="1222551" cy="611276"/>
            </a:xfrm>
            <a:prstGeom prst="rect">
              <a:avLst/>
            </a:prstGeom>
          </p:spPr>
        </p:pic>
      </p:grpSp>
      <p:pic>
        <p:nvPicPr>
          <p:cNvPr id="3" name="Imagen 2" descr="Imagen que contiene azul&#10;&#10;Descripción generada automáticamente">
            <a:extLst>
              <a:ext uri="{FF2B5EF4-FFF2-40B4-BE49-F238E27FC236}">
                <a16:creationId xmlns:a16="http://schemas.microsoft.com/office/drawing/2014/main" id="{C3CB183A-2831-5A7F-D44C-65E5B9B497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0" y="446483"/>
            <a:ext cx="5159124" cy="72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5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2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29"/>
          <p:cNvSpPr txBox="1">
            <a:spLocks noGrp="1"/>
          </p:cNvSpPr>
          <p:nvPr>
            <p:ph type="subTitle" idx="1"/>
          </p:nvPr>
        </p:nvSpPr>
        <p:spPr>
          <a:xfrm>
            <a:off x="2843700" y="2602989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29"/>
          <p:cNvSpPr txBox="1">
            <a:spLocks noGrp="1"/>
          </p:cNvSpPr>
          <p:nvPr>
            <p:ph type="subTitle" idx="2"/>
          </p:nvPr>
        </p:nvSpPr>
        <p:spPr>
          <a:xfrm>
            <a:off x="2843700" y="2094667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68" name="Google Shape;1868;p29"/>
          <p:cNvSpPr txBox="1">
            <a:spLocks noGrp="1"/>
          </p:cNvSpPr>
          <p:nvPr>
            <p:ph type="subTitle" idx="3"/>
          </p:nvPr>
        </p:nvSpPr>
        <p:spPr>
          <a:xfrm>
            <a:off x="2843700" y="4534723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29"/>
          <p:cNvSpPr txBox="1">
            <a:spLocks noGrp="1"/>
          </p:cNvSpPr>
          <p:nvPr>
            <p:ph type="subTitle" idx="4"/>
          </p:nvPr>
        </p:nvSpPr>
        <p:spPr>
          <a:xfrm>
            <a:off x="2843700" y="4026400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70" name="Google Shape;1870;p29"/>
          <p:cNvSpPr txBox="1">
            <a:spLocks noGrp="1"/>
          </p:cNvSpPr>
          <p:nvPr>
            <p:ph type="subTitle" idx="5"/>
          </p:nvPr>
        </p:nvSpPr>
        <p:spPr>
          <a:xfrm>
            <a:off x="7882467" y="2602989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29"/>
          <p:cNvSpPr txBox="1">
            <a:spLocks noGrp="1"/>
          </p:cNvSpPr>
          <p:nvPr>
            <p:ph type="subTitle" idx="6"/>
          </p:nvPr>
        </p:nvSpPr>
        <p:spPr>
          <a:xfrm>
            <a:off x="7882467" y="2094667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72" name="Google Shape;1872;p29"/>
          <p:cNvSpPr txBox="1">
            <a:spLocks noGrp="1"/>
          </p:cNvSpPr>
          <p:nvPr>
            <p:ph type="subTitle" idx="7"/>
          </p:nvPr>
        </p:nvSpPr>
        <p:spPr>
          <a:xfrm>
            <a:off x="7882467" y="4534723"/>
            <a:ext cx="28768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29"/>
          <p:cNvSpPr txBox="1">
            <a:spLocks noGrp="1"/>
          </p:cNvSpPr>
          <p:nvPr>
            <p:ph type="subTitle" idx="8"/>
          </p:nvPr>
        </p:nvSpPr>
        <p:spPr>
          <a:xfrm>
            <a:off x="7882467" y="4026400"/>
            <a:ext cx="28768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874" name="Google Shape;1874;p29"/>
          <p:cNvGrpSpPr/>
          <p:nvPr/>
        </p:nvGrpSpPr>
        <p:grpSpPr>
          <a:xfrm rot="10800000">
            <a:off x="-1441394" y="3868083"/>
            <a:ext cx="4028963" cy="4195035"/>
            <a:chOff x="-1081045" y="-1072813"/>
            <a:chExt cx="3021722" cy="3146276"/>
          </a:xfrm>
        </p:grpSpPr>
        <p:sp>
          <p:nvSpPr>
            <p:cNvPr id="1875" name="Google Shape;1875;p29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29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29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29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29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3" name="Google Shape;1883;p29"/>
          <p:cNvGrpSpPr/>
          <p:nvPr/>
        </p:nvGrpSpPr>
        <p:grpSpPr>
          <a:xfrm rot="10800000">
            <a:off x="10930168" y="-841235"/>
            <a:ext cx="1544233" cy="3758819"/>
            <a:chOff x="-444950" y="2746461"/>
            <a:chExt cx="1158175" cy="2819114"/>
          </a:xfrm>
        </p:grpSpPr>
        <p:sp>
          <p:nvSpPr>
            <p:cNvPr id="1884" name="Google Shape;1884;p29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885" name="Google Shape;1885;p29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29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29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888" name="Google Shape;1888;p29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29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29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29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92" name="Google Shape;1892;p29"/>
          <p:cNvGrpSpPr/>
          <p:nvPr/>
        </p:nvGrpSpPr>
        <p:grpSpPr>
          <a:xfrm rot="-5400000" flipH="1">
            <a:off x="7544034" y="6221935"/>
            <a:ext cx="5630517" cy="5451748"/>
            <a:chOff x="8129425" y="2555026"/>
            <a:chExt cx="4222888" cy="4088811"/>
          </a:xfrm>
        </p:grpSpPr>
        <p:sp>
          <p:nvSpPr>
            <p:cNvPr id="1893" name="Google Shape;1893;p2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2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2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2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2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2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2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2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01" name="Google Shape;1901;p29"/>
          <p:cNvGrpSpPr/>
          <p:nvPr/>
        </p:nvGrpSpPr>
        <p:grpSpPr>
          <a:xfrm>
            <a:off x="-4091349" y="-13263630"/>
            <a:ext cx="5003385" cy="16181231"/>
            <a:chOff x="-3068512" y="-9947723"/>
            <a:chExt cx="3752539" cy="12135923"/>
          </a:xfrm>
        </p:grpSpPr>
        <p:sp>
          <p:nvSpPr>
            <p:cNvPr id="1902" name="Google Shape;1902;p29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29"/>
            <p:cNvSpPr/>
            <p:nvPr/>
          </p:nvSpPr>
          <p:spPr>
            <a:xfrm flipH="1">
              <a:off x="519307" y="-404680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29"/>
            <p:cNvSpPr/>
            <p:nvPr/>
          </p:nvSpPr>
          <p:spPr>
            <a:xfrm flipH="1">
              <a:off x="549910" y="-142680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29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29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29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29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29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29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29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29"/>
            <p:cNvSpPr/>
            <p:nvPr/>
          </p:nvSpPr>
          <p:spPr>
            <a:xfrm flipH="1">
              <a:off x="100675" y="-9286920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29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29"/>
            <p:cNvSpPr/>
            <p:nvPr/>
          </p:nvSpPr>
          <p:spPr>
            <a:xfrm rot="5400000">
              <a:off x="-3287162" y="-171475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29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29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29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29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29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0" name="Google Shape;1920;p29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1" name="Google Shape;1921;p29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2" name="Google Shape;1922;p29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3" name="Google Shape;1923;p29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29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5" name="Google Shape;1925;p29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6" name="Google Shape;1926;p29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7" name="Google Shape;1927;p29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8" name="Google Shape;1928;p29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9" name="Google Shape;1929;p29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0" name="Google Shape;1930;p29"/>
            <p:cNvSpPr/>
            <p:nvPr/>
          </p:nvSpPr>
          <p:spPr>
            <a:xfrm flipH="1">
              <a:off x="519307" y="-404680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29"/>
            <p:cNvSpPr/>
            <p:nvPr/>
          </p:nvSpPr>
          <p:spPr>
            <a:xfrm flipH="1">
              <a:off x="549910" y="-142680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29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29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4" name="Google Shape;1934;p29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5" name="Google Shape;1935;p29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6" name="Google Shape;1936;p29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7" name="Google Shape;1937;p29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29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29"/>
            <p:cNvSpPr/>
            <p:nvPr/>
          </p:nvSpPr>
          <p:spPr>
            <a:xfrm flipH="1">
              <a:off x="100675" y="-9286920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29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1" name="Google Shape;1941;p29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2" name="Google Shape;1942;p29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3" name="Google Shape;1943;p29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4" name="Google Shape;1944;p29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5" name="Google Shape;1945;p29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6" name="Google Shape;1946;p29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7" name="Google Shape;1947;p29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8" name="Google Shape;1948;p29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9" name="Google Shape;1949;p29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0" name="Google Shape;1950;p29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1" name="Google Shape;1951;p29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2" name="Google Shape;1952;p29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3" name="Google Shape;1953;p29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4" name="Google Shape;1954;p29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5" name="Google Shape;1955;p29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6" name="Google Shape;1956;p29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624633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959" name="Google Shape;1959;p30"/>
          <p:cNvGrpSpPr/>
          <p:nvPr/>
        </p:nvGrpSpPr>
        <p:grpSpPr>
          <a:xfrm>
            <a:off x="-4816763" y="4728635"/>
            <a:ext cx="5451748" cy="5451748"/>
            <a:chOff x="-3640848" y="2185426"/>
            <a:chExt cx="4088811" cy="4088811"/>
          </a:xfrm>
        </p:grpSpPr>
        <p:sp>
          <p:nvSpPr>
            <p:cNvPr id="1960" name="Google Shape;1960;p30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1" name="Google Shape;1961;p30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62" name="Google Shape;1962;p30"/>
          <p:cNvGrpSpPr/>
          <p:nvPr/>
        </p:nvGrpSpPr>
        <p:grpSpPr>
          <a:xfrm>
            <a:off x="-1800769" y="511467"/>
            <a:ext cx="2571693" cy="3768795"/>
            <a:chOff x="-1350577" y="383600"/>
            <a:chExt cx="1928770" cy="2826596"/>
          </a:xfrm>
        </p:grpSpPr>
        <p:sp>
          <p:nvSpPr>
            <p:cNvPr id="1963" name="Google Shape;1963;p30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4" name="Google Shape;1964;p30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30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6" name="Google Shape;1966;p30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7" name="Google Shape;1967;p30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30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30"/>
            <p:cNvSpPr/>
            <p:nvPr/>
          </p:nvSpPr>
          <p:spPr>
            <a:xfrm flipH="1">
              <a:off x="402308" y="38360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0" name="Google Shape;1970;p30"/>
            <p:cNvSpPr/>
            <p:nvPr/>
          </p:nvSpPr>
          <p:spPr>
            <a:xfrm flipH="1">
              <a:off x="402308" y="80986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71" name="Google Shape;1971;p30"/>
          <p:cNvSpPr txBox="1">
            <a:spLocks noGrp="1"/>
          </p:cNvSpPr>
          <p:nvPr>
            <p:ph type="subTitle" idx="1"/>
          </p:nvPr>
        </p:nvSpPr>
        <p:spPr>
          <a:xfrm>
            <a:off x="950967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30"/>
          <p:cNvSpPr txBox="1">
            <a:spLocks noGrp="1"/>
          </p:cNvSpPr>
          <p:nvPr>
            <p:ph type="subTitle" idx="2"/>
          </p:nvPr>
        </p:nvSpPr>
        <p:spPr>
          <a:xfrm>
            <a:off x="950967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973" name="Google Shape;1973;p30"/>
          <p:cNvSpPr txBox="1">
            <a:spLocks noGrp="1"/>
          </p:cNvSpPr>
          <p:nvPr>
            <p:ph type="subTitle" idx="3"/>
          </p:nvPr>
        </p:nvSpPr>
        <p:spPr>
          <a:xfrm>
            <a:off x="8772967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4" name="Google Shape;1974;p30"/>
          <p:cNvSpPr txBox="1">
            <a:spLocks noGrp="1"/>
          </p:cNvSpPr>
          <p:nvPr>
            <p:ph type="subTitle" idx="4"/>
          </p:nvPr>
        </p:nvSpPr>
        <p:spPr>
          <a:xfrm>
            <a:off x="8772967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975" name="Google Shape;1975;p30"/>
          <p:cNvGrpSpPr/>
          <p:nvPr/>
        </p:nvGrpSpPr>
        <p:grpSpPr>
          <a:xfrm>
            <a:off x="8390572" y="-6122"/>
            <a:ext cx="6905123" cy="6904604"/>
            <a:chOff x="6292929" y="-4592"/>
            <a:chExt cx="5178842" cy="5178453"/>
          </a:xfrm>
        </p:grpSpPr>
        <p:sp>
          <p:nvSpPr>
            <p:cNvPr id="1976" name="Google Shape;1976;p30"/>
            <p:cNvSpPr/>
            <p:nvPr/>
          </p:nvSpPr>
          <p:spPr>
            <a:xfrm rot="2716073" flipH="1">
              <a:off x="7066103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30"/>
            <p:cNvSpPr/>
            <p:nvPr/>
          </p:nvSpPr>
          <p:spPr>
            <a:xfrm rot="2716073" flipH="1">
              <a:off x="7066103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8" name="Google Shape;1978;p30"/>
            <p:cNvSpPr/>
            <p:nvPr/>
          </p:nvSpPr>
          <p:spPr>
            <a:xfrm rot="5400000" flipH="1">
              <a:off x="8498352" y="4465344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9" name="Google Shape;1979;p30"/>
            <p:cNvSpPr/>
            <p:nvPr/>
          </p:nvSpPr>
          <p:spPr>
            <a:xfrm rot="5400000" flipH="1">
              <a:off x="8498352" y="4465344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80" name="Google Shape;1980;p30"/>
          <p:cNvSpPr txBox="1">
            <a:spLocks noGrp="1"/>
          </p:cNvSpPr>
          <p:nvPr>
            <p:ph type="subTitle" idx="5"/>
          </p:nvPr>
        </p:nvSpPr>
        <p:spPr>
          <a:xfrm>
            <a:off x="6165633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30"/>
          <p:cNvSpPr txBox="1">
            <a:spLocks noGrp="1"/>
          </p:cNvSpPr>
          <p:nvPr>
            <p:ph type="subTitle" idx="6"/>
          </p:nvPr>
        </p:nvSpPr>
        <p:spPr>
          <a:xfrm>
            <a:off x="6165633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982" name="Google Shape;1982;p30"/>
          <p:cNvSpPr txBox="1">
            <a:spLocks noGrp="1"/>
          </p:cNvSpPr>
          <p:nvPr>
            <p:ph type="subTitle" idx="7"/>
          </p:nvPr>
        </p:nvSpPr>
        <p:spPr>
          <a:xfrm>
            <a:off x="3558300" y="4447189"/>
            <a:ext cx="24680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30"/>
          <p:cNvSpPr txBox="1">
            <a:spLocks noGrp="1"/>
          </p:cNvSpPr>
          <p:nvPr>
            <p:ph type="subTitle" idx="8"/>
          </p:nvPr>
        </p:nvSpPr>
        <p:spPr>
          <a:xfrm>
            <a:off x="3558300" y="3878209"/>
            <a:ext cx="24680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45604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1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986" name="Google Shape;1986;p31"/>
          <p:cNvGrpSpPr/>
          <p:nvPr/>
        </p:nvGrpSpPr>
        <p:grpSpPr>
          <a:xfrm rot="10800000" flipH="1">
            <a:off x="11040934" y="-1448425"/>
            <a:ext cx="5630517" cy="5451748"/>
            <a:chOff x="8129425" y="2555026"/>
            <a:chExt cx="4222888" cy="4088811"/>
          </a:xfrm>
        </p:grpSpPr>
        <p:sp>
          <p:nvSpPr>
            <p:cNvPr id="1987" name="Google Shape;1987;p31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3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3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3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" name="Google Shape;1992;p3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3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3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95" name="Google Shape;1995;p31"/>
          <p:cNvGrpSpPr/>
          <p:nvPr/>
        </p:nvGrpSpPr>
        <p:grpSpPr>
          <a:xfrm>
            <a:off x="-4011649" y="-6523822"/>
            <a:ext cx="4962601" cy="16181231"/>
            <a:chOff x="-3170262" y="3452177"/>
            <a:chExt cx="3721951" cy="12135923"/>
          </a:xfrm>
        </p:grpSpPr>
        <p:sp>
          <p:nvSpPr>
            <p:cNvPr id="1996" name="Google Shape;1996;p3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" name="Google Shape;1997;p3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" name="Google Shape;1998;p3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" name="Google Shape;1999;p3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" name="Google Shape;2000;p3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3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" name="Google Shape;2002;p3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3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3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3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3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3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3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3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3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3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3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3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3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3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3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3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3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3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3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3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3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3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" name="Google Shape;2024;p31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" name="Google Shape;2025;p31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31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31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31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31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31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31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31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31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" name="Google Shape;2034;p31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" name="Google Shape;2035;p31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" name="Google Shape;2036;p3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" name="Google Shape;2037;p3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" name="Google Shape;2038;p3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3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3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3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3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3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3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3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3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" name="Google Shape;2047;p3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" name="Google Shape;2048;p3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" name="Google Shape;2049;p3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" name="Google Shape;2050;p3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" name="Google Shape;2051;p3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52" name="Google Shape;2052;p31"/>
          <p:cNvGrpSpPr/>
          <p:nvPr/>
        </p:nvGrpSpPr>
        <p:grpSpPr>
          <a:xfrm>
            <a:off x="4433101" y="6081232"/>
            <a:ext cx="9289199" cy="400384"/>
            <a:chOff x="3324825" y="4560924"/>
            <a:chExt cx="6966899" cy="300288"/>
          </a:xfrm>
        </p:grpSpPr>
        <p:sp>
          <p:nvSpPr>
            <p:cNvPr id="2053" name="Google Shape;2053;p31"/>
            <p:cNvSpPr/>
            <p:nvPr/>
          </p:nvSpPr>
          <p:spPr>
            <a:xfrm rot="5400000" flipH="1">
              <a:off x="6768469" y="13379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31"/>
            <p:cNvSpPr/>
            <p:nvPr/>
          </p:nvSpPr>
          <p:spPr>
            <a:xfrm rot="10800000">
              <a:off x="6513499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31"/>
            <p:cNvSpPr/>
            <p:nvPr/>
          </p:nvSpPr>
          <p:spPr>
            <a:xfrm rot="10800000">
              <a:off x="6513499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3324825" y="461970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57" name="Google Shape;2057;p31"/>
          <p:cNvSpPr txBox="1">
            <a:spLocks noGrp="1"/>
          </p:cNvSpPr>
          <p:nvPr>
            <p:ph type="subTitle" idx="1"/>
          </p:nvPr>
        </p:nvSpPr>
        <p:spPr>
          <a:xfrm>
            <a:off x="6236116" y="2474859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8" name="Google Shape;2058;p31"/>
          <p:cNvSpPr txBox="1">
            <a:spLocks noGrp="1"/>
          </p:cNvSpPr>
          <p:nvPr>
            <p:ph type="subTitle" idx="2"/>
          </p:nvPr>
        </p:nvSpPr>
        <p:spPr>
          <a:xfrm>
            <a:off x="6236116" y="1966533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59" name="Google Shape;2059;p31"/>
          <p:cNvSpPr txBox="1">
            <a:spLocks noGrp="1"/>
          </p:cNvSpPr>
          <p:nvPr>
            <p:ph type="subTitle" idx="3"/>
          </p:nvPr>
        </p:nvSpPr>
        <p:spPr>
          <a:xfrm>
            <a:off x="1103367" y="4406592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31"/>
          <p:cNvSpPr txBox="1">
            <a:spLocks noGrp="1"/>
          </p:cNvSpPr>
          <p:nvPr>
            <p:ph type="subTitle" idx="4"/>
          </p:nvPr>
        </p:nvSpPr>
        <p:spPr>
          <a:xfrm>
            <a:off x="1103367" y="3898267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61" name="Google Shape;2061;p31"/>
          <p:cNvSpPr txBox="1">
            <a:spLocks noGrp="1"/>
          </p:cNvSpPr>
          <p:nvPr>
            <p:ph type="subTitle" idx="5"/>
          </p:nvPr>
        </p:nvSpPr>
        <p:spPr>
          <a:xfrm>
            <a:off x="7947033" y="4406592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2" name="Google Shape;2062;p31"/>
          <p:cNvSpPr txBox="1">
            <a:spLocks noGrp="1"/>
          </p:cNvSpPr>
          <p:nvPr>
            <p:ph type="subTitle" idx="6"/>
          </p:nvPr>
        </p:nvSpPr>
        <p:spPr>
          <a:xfrm>
            <a:off x="7947033" y="3898267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63" name="Google Shape;2063;p31"/>
          <p:cNvSpPr txBox="1">
            <a:spLocks noGrp="1"/>
          </p:cNvSpPr>
          <p:nvPr>
            <p:ph type="subTitle" idx="7"/>
          </p:nvPr>
        </p:nvSpPr>
        <p:spPr>
          <a:xfrm>
            <a:off x="4525200" y="4406592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4" name="Google Shape;2064;p31"/>
          <p:cNvSpPr txBox="1">
            <a:spLocks noGrp="1"/>
          </p:cNvSpPr>
          <p:nvPr>
            <p:ph type="subTitle" idx="8"/>
          </p:nvPr>
        </p:nvSpPr>
        <p:spPr>
          <a:xfrm>
            <a:off x="4525200" y="3898267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65" name="Google Shape;2065;p31"/>
          <p:cNvSpPr txBox="1">
            <a:spLocks noGrp="1"/>
          </p:cNvSpPr>
          <p:nvPr>
            <p:ph type="subTitle" idx="9"/>
          </p:nvPr>
        </p:nvSpPr>
        <p:spPr>
          <a:xfrm>
            <a:off x="2814284" y="2474859"/>
            <a:ext cx="3141600" cy="104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6" name="Google Shape;2066;p31"/>
          <p:cNvSpPr txBox="1">
            <a:spLocks noGrp="1"/>
          </p:cNvSpPr>
          <p:nvPr>
            <p:ph type="subTitle" idx="13"/>
          </p:nvPr>
        </p:nvSpPr>
        <p:spPr>
          <a:xfrm>
            <a:off x="2814284" y="1966533"/>
            <a:ext cx="3141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51468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2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32"/>
          <p:cNvSpPr txBox="1">
            <a:spLocks noGrp="1"/>
          </p:cNvSpPr>
          <p:nvPr>
            <p:ph type="subTitle" idx="1"/>
          </p:nvPr>
        </p:nvSpPr>
        <p:spPr>
          <a:xfrm>
            <a:off x="2407833" y="2280600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0" name="Google Shape;2070;p32"/>
          <p:cNvSpPr txBox="1">
            <a:spLocks noGrp="1"/>
          </p:cNvSpPr>
          <p:nvPr>
            <p:ph type="subTitle" idx="2"/>
          </p:nvPr>
        </p:nvSpPr>
        <p:spPr>
          <a:xfrm>
            <a:off x="2407833" y="1772267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1" name="Google Shape;2071;p32"/>
          <p:cNvSpPr txBox="1">
            <a:spLocks noGrp="1"/>
          </p:cNvSpPr>
          <p:nvPr>
            <p:ph type="subTitle" idx="3"/>
          </p:nvPr>
        </p:nvSpPr>
        <p:spPr>
          <a:xfrm>
            <a:off x="2407833" y="5436967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2" name="Google Shape;2072;p32"/>
          <p:cNvSpPr txBox="1">
            <a:spLocks noGrp="1"/>
          </p:cNvSpPr>
          <p:nvPr>
            <p:ph type="subTitle" idx="4"/>
          </p:nvPr>
        </p:nvSpPr>
        <p:spPr>
          <a:xfrm>
            <a:off x="2407833" y="4928633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3" name="Google Shape;2073;p32"/>
          <p:cNvSpPr txBox="1">
            <a:spLocks noGrp="1"/>
          </p:cNvSpPr>
          <p:nvPr>
            <p:ph type="subTitle" idx="5"/>
          </p:nvPr>
        </p:nvSpPr>
        <p:spPr>
          <a:xfrm>
            <a:off x="2407833" y="3858784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32"/>
          <p:cNvSpPr txBox="1">
            <a:spLocks noGrp="1"/>
          </p:cNvSpPr>
          <p:nvPr>
            <p:ph type="subTitle" idx="6"/>
          </p:nvPr>
        </p:nvSpPr>
        <p:spPr>
          <a:xfrm>
            <a:off x="2407833" y="3350451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5" name="Google Shape;2075;p32"/>
          <p:cNvSpPr txBox="1">
            <a:spLocks noGrp="1"/>
          </p:cNvSpPr>
          <p:nvPr>
            <p:ph type="subTitle" idx="7"/>
          </p:nvPr>
        </p:nvSpPr>
        <p:spPr>
          <a:xfrm>
            <a:off x="7547667" y="2280600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32"/>
          <p:cNvSpPr txBox="1">
            <a:spLocks noGrp="1"/>
          </p:cNvSpPr>
          <p:nvPr>
            <p:ph type="subTitle" idx="8"/>
          </p:nvPr>
        </p:nvSpPr>
        <p:spPr>
          <a:xfrm>
            <a:off x="7547667" y="1772267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7" name="Google Shape;2077;p32"/>
          <p:cNvSpPr txBox="1">
            <a:spLocks noGrp="1"/>
          </p:cNvSpPr>
          <p:nvPr>
            <p:ph type="subTitle" idx="9"/>
          </p:nvPr>
        </p:nvSpPr>
        <p:spPr>
          <a:xfrm>
            <a:off x="7547667" y="5436967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8" name="Google Shape;2078;p32"/>
          <p:cNvSpPr txBox="1">
            <a:spLocks noGrp="1"/>
          </p:cNvSpPr>
          <p:nvPr>
            <p:ph type="subTitle" idx="13"/>
          </p:nvPr>
        </p:nvSpPr>
        <p:spPr>
          <a:xfrm>
            <a:off x="7547667" y="4928633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9" name="Google Shape;2079;p32"/>
          <p:cNvSpPr txBox="1">
            <a:spLocks noGrp="1"/>
          </p:cNvSpPr>
          <p:nvPr>
            <p:ph type="subTitle" idx="14"/>
          </p:nvPr>
        </p:nvSpPr>
        <p:spPr>
          <a:xfrm>
            <a:off x="7547667" y="3858784"/>
            <a:ext cx="3583600" cy="59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32"/>
          <p:cNvSpPr txBox="1">
            <a:spLocks noGrp="1"/>
          </p:cNvSpPr>
          <p:nvPr>
            <p:ph type="subTitle" idx="15"/>
          </p:nvPr>
        </p:nvSpPr>
        <p:spPr>
          <a:xfrm>
            <a:off x="7547667" y="3350451"/>
            <a:ext cx="3583600" cy="5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2081" name="Google Shape;2081;p32"/>
          <p:cNvGrpSpPr/>
          <p:nvPr/>
        </p:nvGrpSpPr>
        <p:grpSpPr>
          <a:xfrm rot="10800000">
            <a:off x="9625080" y="-2330536"/>
            <a:ext cx="4028963" cy="4195035"/>
            <a:chOff x="-1064015" y="2306598"/>
            <a:chExt cx="3021722" cy="3146276"/>
          </a:xfrm>
        </p:grpSpPr>
        <p:sp>
          <p:nvSpPr>
            <p:cNvPr id="2082" name="Google Shape;2082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" name="Google Shape;2084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86" name="Google Shape;2086;p32"/>
          <p:cNvGrpSpPr/>
          <p:nvPr/>
        </p:nvGrpSpPr>
        <p:grpSpPr>
          <a:xfrm rot="10800000">
            <a:off x="-88300" y="2733987"/>
            <a:ext cx="824701" cy="7775348"/>
            <a:chOff x="8626375" y="-2137135"/>
            <a:chExt cx="618526" cy="5831511"/>
          </a:xfrm>
        </p:grpSpPr>
        <p:sp>
          <p:nvSpPr>
            <p:cNvPr id="2087" name="Google Shape;2087;p32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" name="Google Shape;2088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" name="Google Shape;2089;p32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" name="Google Shape;2090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91" name="Google Shape;2091;p32"/>
          <p:cNvGrpSpPr/>
          <p:nvPr/>
        </p:nvGrpSpPr>
        <p:grpSpPr>
          <a:xfrm>
            <a:off x="11665684" y="719380"/>
            <a:ext cx="156697" cy="692053"/>
            <a:chOff x="9744987" y="2954335"/>
            <a:chExt cx="117523" cy="519040"/>
          </a:xfrm>
        </p:grpSpPr>
        <p:sp>
          <p:nvSpPr>
            <p:cNvPr id="2092" name="Google Shape;2092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" name="Google Shape;2093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4" name="Google Shape;2094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5" name="Google Shape;2095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6" name="Google Shape;2096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7" name="Google Shape;2097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98" name="Google Shape;2098;p32"/>
          <p:cNvGrpSpPr/>
          <p:nvPr/>
        </p:nvGrpSpPr>
        <p:grpSpPr>
          <a:xfrm rot="5400000">
            <a:off x="-1804754" y="-1259536"/>
            <a:ext cx="4028963" cy="4195035"/>
            <a:chOff x="-1064015" y="2306598"/>
            <a:chExt cx="3021722" cy="3146276"/>
          </a:xfrm>
        </p:grpSpPr>
        <p:sp>
          <p:nvSpPr>
            <p:cNvPr id="2099" name="Google Shape;2099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1" name="Google Shape;2101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03" name="Google Shape;2103;p32"/>
          <p:cNvGrpSpPr/>
          <p:nvPr/>
        </p:nvGrpSpPr>
        <p:grpSpPr>
          <a:xfrm flipH="1">
            <a:off x="6865503" y="6507702"/>
            <a:ext cx="5451748" cy="5451748"/>
            <a:chOff x="-3640848" y="2185426"/>
            <a:chExt cx="4088811" cy="4088811"/>
          </a:xfrm>
        </p:grpSpPr>
        <p:sp>
          <p:nvSpPr>
            <p:cNvPr id="2104" name="Google Shape;2104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5" name="Google Shape;2105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652344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33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33"/>
          <p:cNvSpPr txBox="1">
            <a:spLocks noGrp="1"/>
          </p:cNvSpPr>
          <p:nvPr>
            <p:ph type="subTitle" idx="1"/>
          </p:nvPr>
        </p:nvSpPr>
        <p:spPr>
          <a:xfrm>
            <a:off x="1357367" y="2842324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9" name="Google Shape;2109;p33"/>
          <p:cNvSpPr txBox="1">
            <a:spLocks noGrp="1"/>
          </p:cNvSpPr>
          <p:nvPr>
            <p:ph type="subTitle" idx="2"/>
          </p:nvPr>
        </p:nvSpPr>
        <p:spPr>
          <a:xfrm>
            <a:off x="1357367" y="1925591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110" name="Google Shape;2110;p33"/>
          <p:cNvSpPr txBox="1">
            <a:spLocks noGrp="1"/>
          </p:cNvSpPr>
          <p:nvPr>
            <p:ph type="subTitle" idx="3"/>
          </p:nvPr>
        </p:nvSpPr>
        <p:spPr>
          <a:xfrm>
            <a:off x="1357367" y="4800591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1" name="Google Shape;2111;p33"/>
          <p:cNvSpPr txBox="1">
            <a:spLocks noGrp="1"/>
          </p:cNvSpPr>
          <p:nvPr>
            <p:ph type="subTitle" idx="4"/>
          </p:nvPr>
        </p:nvSpPr>
        <p:spPr>
          <a:xfrm>
            <a:off x="1357367" y="3883857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112" name="Google Shape;2112;p33"/>
          <p:cNvSpPr txBox="1">
            <a:spLocks noGrp="1"/>
          </p:cNvSpPr>
          <p:nvPr>
            <p:ph type="subTitle" idx="5"/>
          </p:nvPr>
        </p:nvSpPr>
        <p:spPr>
          <a:xfrm>
            <a:off x="7947467" y="2842324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33"/>
          <p:cNvSpPr txBox="1">
            <a:spLocks noGrp="1"/>
          </p:cNvSpPr>
          <p:nvPr>
            <p:ph type="subTitle" idx="6"/>
          </p:nvPr>
        </p:nvSpPr>
        <p:spPr>
          <a:xfrm>
            <a:off x="7947467" y="1925591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114" name="Google Shape;2114;p33"/>
          <p:cNvSpPr txBox="1">
            <a:spLocks noGrp="1"/>
          </p:cNvSpPr>
          <p:nvPr>
            <p:ph type="subTitle" idx="7"/>
          </p:nvPr>
        </p:nvSpPr>
        <p:spPr>
          <a:xfrm>
            <a:off x="7947467" y="4800591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5" name="Google Shape;2115;p33"/>
          <p:cNvSpPr txBox="1">
            <a:spLocks noGrp="1"/>
          </p:cNvSpPr>
          <p:nvPr>
            <p:ph type="subTitle" idx="8"/>
          </p:nvPr>
        </p:nvSpPr>
        <p:spPr>
          <a:xfrm>
            <a:off x="7947467" y="3883857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116" name="Google Shape;2116;p33"/>
          <p:cNvSpPr txBox="1">
            <a:spLocks noGrp="1"/>
          </p:cNvSpPr>
          <p:nvPr>
            <p:ph type="subTitle" idx="9"/>
          </p:nvPr>
        </p:nvSpPr>
        <p:spPr>
          <a:xfrm>
            <a:off x="4652417" y="2842324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7" name="Google Shape;2117;p33"/>
          <p:cNvSpPr txBox="1">
            <a:spLocks noGrp="1"/>
          </p:cNvSpPr>
          <p:nvPr>
            <p:ph type="subTitle" idx="13"/>
          </p:nvPr>
        </p:nvSpPr>
        <p:spPr>
          <a:xfrm>
            <a:off x="4652417" y="1925591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118" name="Google Shape;2118;p33"/>
          <p:cNvSpPr txBox="1">
            <a:spLocks noGrp="1"/>
          </p:cNvSpPr>
          <p:nvPr>
            <p:ph type="subTitle" idx="14"/>
          </p:nvPr>
        </p:nvSpPr>
        <p:spPr>
          <a:xfrm>
            <a:off x="4652417" y="4800591"/>
            <a:ext cx="2887600" cy="63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33"/>
          <p:cNvSpPr txBox="1">
            <a:spLocks noGrp="1"/>
          </p:cNvSpPr>
          <p:nvPr>
            <p:ph type="subTitle" idx="15"/>
          </p:nvPr>
        </p:nvSpPr>
        <p:spPr>
          <a:xfrm>
            <a:off x="4652417" y="3883857"/>
            <a:ext cx="2887600" cy="91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2120" name="Google Shape;2120;p33"/>
          <p:cNvGrpSpPr/>
          <p:nvPr/>
        </p:nvGrpSpPr>
        <p:grpSpPr>
          <a:xfrm rot="5400000">
            <a:off x="1554734" y="4109351"/>
            <a:ext cx="317252" cy="4297983"/>
            <a:chOff x="8202950" y="1983213"/>
            <a:chExt cx="237939" cy="3223487"/>
          </a:xfrm>
        </p:grpSpPr>
        <p:sp>
          <p:nvSpPr>
            <p:cNvPr id="2121" name="Google Shape;2121;p33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122" name="Google Shape;2122;p33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3" name="Google Shape;2123;p33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124" name="Google Shape;2124;p33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25" name="Google Shape;2125;p33"/>
          <p:cNvGrpSpPr/>
          <p:nvPr/>
        </p:nvGrpSpPr>
        <p:grpSpPr>
          <a:xfrm flipH="1">
            <a:off x="11241018" y="-6532205"/>
            <a:ext cx="4962601" cy="16181231"/>
            <a:chOff x="-3170262" y="3452177"/>
            <a:chExt cx="3721951" cy="12135923"/>
          </a:xfrm>
        </p:grpSpPr>
        <p:sp>
          <p:nvSpPr>
            <p:cNvPr id="2126" name="Google Shape;2126;p3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7" name="Google Shape;2127;p3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8" name="Google Shape;2128;p3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9" name="Google Shape;2129;p3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0" name="Google Shape;2130;p3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1" name="Google Shape;2131;p3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2" name="Google Shape;2132;p3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3" name="Google Shape;2133;p3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4" name="Google Shape;2134;p3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5" name="Google Shape;2135;p3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6" name="Google Shape;2136;p3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7" name="Google Shape;2137;p3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8" name="Google Shape;2138;p3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9" name="Google Shape;2139;p3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0" name="Google Shape;2140;p3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1" name="Google Shape;2141;p3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2" name="Google Shape;2142;p3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3" name="Google Shape;2143;p3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4" name="Google Shape;2144;p3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5" name="Google Shape;2145;p3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6" name="Google Shape;2146;p3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7" name="Google Shape;2147;p3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8" name="Google Shape;2148;p3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9" name="Google Shape;2149;p3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0" name="Google Shape;2150;p3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1" name="Google Shape;2151;p3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2" name="Google Shape;2152;p3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3" name="Google Shape;2153;p3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4" name="Google Shape;2154;p3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5" name="Google Shape;2155;p3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6" name="Google Shape;2156;p3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7" name="Google Shape;2157;p3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8" name="Google Shape;2158;p3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9" name="Google Shape;2159;p3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0" name="Google Shape;2160;p3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1" name="Google Shape;2161;p3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2" name="Google Shape;2162;p3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3" name="Google Shape;2163;p3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4" name="Google Shape;2164;p3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5" name="Google Shape;2165;p3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6" name="Google Shape;2166;p3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7" name="Google Shape;2167;p3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8" name="Google Shape;2168;p3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9" name="Google Shape;2169;p3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0" name="Google Shape;2170;p3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1" name="Google Shape;2171;p3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2" name="Google Shape;2172;p3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3" name="Google Shape;2173;p3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4" name="Google Shape;2174;p3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5" name="Google Shape;2175;p3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6" name="Google Shape;2176;p3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7" name="Google Shape;2177;p3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8" name="Google Shape;2178;p3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9" name="Google Shape;2179;p3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0" name="Google Shape;2180;p3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1" name="Google Shape;2181;p3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82" name="Google Shape;2182;p33"/>
          <p:cNvGrpSpPr/>
          <p:nvPr/>
        </p:nvGrpSpPr>
        <p:grpSpPr>
          <a:xfrm>
            <a:off x="-4091982" y="-4110389"/>
            <a:ext cx="4962601" cy="12537460"/>
            <a:chOff x="-7394687" y="-2183642"/>
            <a:chExt cx="3721951" cy="9403095"/>
          </a:xfrm>
        </p:grpSpPr>
        <p:sp>
          <p:nvSpPr>
            <p:cNvPr id="2183" name="Google Shape;2183;p33"/>
            <p:cNvSpPr/>
            <p:nvPr/>
          </p:nvSpPr>
          <p:spPr>
            <a:xfrm rot="10800000">
              <a:off x="-7259447" y="-2141118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4" name="Google Shape;2184;p33"/>
            <p:cNvSpPr/>
            <p:nvPr/>
          </p:nvSpPr>
          <p:spPr>
            <a:xfrm rot="10800000">
              <a:off x="-3806868" y="1911127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5" name="Google Shape;2185;p33"/>
            <p:cNvSpPr/>
            <p:nvPr/>
          </p:nvSpPr>
          <p:spPr>
            <a:xfrm rot="10800000">
              <a:off x="-3776265" y="873815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6" name="Google Shape;2186;p33"/>
            <p:cNvSpPr/>
            <p:nvPr/>
          </p:nvSpPr>
          <p:spPr>
            <a:xfrm rot="10800000">
              <a:off x="-7285376" y="406776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7" name="Google Shape;2187;p33"/>
            <p:cNvSpPr/>
            <p:nvPr/>
          </p:nvSpPr>
          <p:spPr>
            <a:xfrm rot="10800000">
              <a:off x="-7285376" y="385608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8" name="Google Shape;2188;p33"/>
            <p:cNvSpPr/>
            <p:nvPr/>
          </p:nvSpPr>
          <p:spPr>
            <a:xfrm rot="10800000">
              <a:off x="-7285376" y="3642093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9" name="Google Shape;2189;p33"/>
            <p:cNvSpPr/>
            <p:nvPr/>
          </p:nvSpPr>
          <p:spPr>
            <a:xfrm rot="10800000">
              <a:off x="-7285376" y="3430410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0" name="Google Shape;2190;p33"/>
            <p:cNvSpPr/>
            <p:nvPr/>
          </p:nvSpPr>
          <p:spPr>
            <a:xfrm rot="10800000">
              <a:off x="-7285376" y="321872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1" name="Google Shape;2191;p33"/>
            <p:cNvSpPr/>
            <p:nvPr/>
          </p:nvSpPr>
          <p:spPr>
            <a:xfrm rot="5400000" flipH="1">
              <a:off x="-8418481" y="-374313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2" name="Google Shape;2192;p33"/>
            <p:cNvSpPr/>
            <p:nvPr/>
          </p:nvSpPr>
          <p:spPr>
            <a:xfrm rot="5400000" flipH="1">
              <a:off x="-7613337" y="1451163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3" name="Google Shape;2193;p33"/>
            <p:cNvSpPr/>
            <p:nvPr/>
          </p:nvSpPr>
          <p:spPr>
            <a:xfrm rot="5400000" flipH="1">
              <a:off x="-6407888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4" name="Google Shape;2194;p33"/>
            <p:cNvSpPr/>
            <p:nvPr/>
          </p:nvSpPr>
          <p:spPr>
            <a:xfrm rot="5400000" flipH="1">
              <a:off x="-7118387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5" name="Google Shape;2195;p33"/>
            <p:cNvSpPr/>
            <p:nvPr/>
          </p:nvSpPr>
          <p:spPr>
            <a:xfrm rot="5400000" flipH="1">
              <a:off x="-6881554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6" name="Google Shape;2196;p33"/>
            <p:cNvSpPr/>
            <p:nvPr/>
          </p:nvSpPr>
          <p:spPr>
            <a:xfrm rot="5400000" flipH="1">
              <a:off x="-6644721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7" name="Google Shape;2197;p33"/>
            <p:cNvSpPr/>
            <p:nvPr/>
          </p:nvSpPr>
          <p:spPr>
            <a:xfrm rot="5400000" flipH="1">
              <a:off x="-4162608" y="3019385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8" name="Google Shape;2198;p33"/>
            <p:cNvSpPr/>
            <p:nvPr/>
          </p:nvSpPr>
          <p:spPr>
            <a:xfrm rot="5400000" flipH="1">
              <a:off x="-7318221" y="591632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9" name="Google Shape;2199;p33"/>
            <p:cNvSpPr/>
            <p:nvPr/>
          </p:nvSpPr>
          <p:spPr>
            <a:xfrm rot="5400000" flipH="1">
              <a:off x="-7318221" y="71019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0" name="Google Shape;2200;p33"/>
            <p:cNvSpPr/>
            <p:nvPr/>
          </p:nvSpPr>
          <p:spPr>
            <a:xfrm rot="5400000" flipH="1">
              <a:off x="-7318221" y="686481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1" name="Google Shape;2201;p33"/>
            <p:cNvSpPr/>
            <p:nvPr/>
          </p:nvSpPr>
          <p:spPr>
            <a:xfrm rot="5400000" flipH="1">
              <a:off x="-7318221" y="662768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2" name="Google Shape;2202;p33"/>
            <p:cNvSpPr/>
            <p:nvPr/>
          </p:nvSpPr>
          <p:spPr>
            <a:xfrm rot="5400000" flipH="1">
              <a:off x="-7318221" y="63905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3" name="Google Shape;2203;p33"/>
            <p:cNvSpPr/>
            <p:nvPr/>
          </p:nvSpPr>
          <p:spPr>
            <a:xfrm rot="5400000" flipH="1">
              <a:off x="-7318221" y="61534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4" name="Google Shape;2204;p33"/>
            <p:cNvSpPr/>
            <p:nvPr/>
          </p:nvSpPr>
          <p:spPr>
            <a:xfrm rot="10800000">
              <a:off x="-7259447" y="-2141118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5" name="Google Shape;2205;p33"/>
            <p:cNvSpPr/>
            <p:nvPr/>
          </p:nvSpPr>
          <p:spPr>
            <a:xfrm rot="10800000">
              <a:off x="-3806868" y="1911127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6" name="Google Shape;2206;p33"/>
            <p:cNvSpPr/>
            <p:nvPr/>
          </p:nvSpPr>
          <p:spPr>
            <a:xfrm rot="10800000">
              <a:off x="-3776265" y="873815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7" name="Google Shape;2207;p33"/>
            <p:cNvSpPr/>
            <p:nvPr/>
          </p:nvSpPr>
          <p:spPr>
            <a:xfrm rot="10800000">
              <a:off x="-7285376" y="406776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8" name="Google Shape;2208;p33"/>
            <p:cNvSpPr/>
            <p:nvPr/>
          </p:nvSpPr>
          <p:spPr>
            <a:xfrm rot="10800000">
              <a:off x="-7285376" y="385608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9" name="Google Shape;2209;p33"/>
            <p:cNvSpPr/>
            <p:nvPr/>
          </p:nvSpPr>
          <p:spPr>
            <a:xfrm rot="10800000">
              <a:off x="-7285376" y="3642093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0" name="Google Shape;2210;p33"/>
            <p:cNvSpPr/>
            <p:nvPr/>
          </p:nvSpPr>
          <p:spPr>
            <a:xfrm rot="10800000">
              <a:off x="-7285376" y="3430410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1" name="Google Shape;2211;p33"/>
            <p:cNvSpPr/>
            <p:nvPr/>
          </p:nvSpPr>
          <p:spPr>
            <a:xfrm rot="10800000">
              <a:off x="-7285376" y="321872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2" name="Google Shape;2212;p33"/>
            <p:cNvSpPr/>
            <p:nvPr/>
          </p:nvSpPr>
          <p:spPr>
            <a:xfrm rot="5400000" flipH="1">
              <a:off x="-8418481" y="-374313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3" name="Google Shape;2213;p33"/>
            <p:cNvSpPr/>
            <p:nvPr/>
          </p:nvSpPr>
          <p:spPr>
            <a:xfrm rot="5400000" flipH="1">
              <a:off x="-7613337" y="1451163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4" name="Google Shape;2214;p33"/>
            <p:cNvSpPr/>
            <p:nvPr/>
          </p:nvSpPr>
          <p:spPr>
            <a:xfrm rot="5400000" flipH="1">
              <a:off x="-6407888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5" name="Google Shape;2215;p33"/>
            <p:cNvSpPr/>
            <p:nvPr/>
          </p:nvSpPr>
          <p:spPr>
            <a:xfrm rot="5400000" flipH="1">
              <a:off x="-7118387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6" name="Google Shape;2216;p33"/>
            <p:cNvSpPr/>
            <p:nvPr/>
          </p:nvSpPr>
          <p:spPr>
            <a:xfrm rot="5400000" flipH="1">
              <a:off x="-6881554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7" name="Google Shape;2217;p33"/>
            <p:cNvSpPr/>
            <p:nvPr/>
          </p:nvSpPr>
          <p:spPr>
            <a:xfrm rot="5400000" flipH="1">
              <a:off x="-6644721" y="-218364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8" name="Google Shape;2218;p33"/>
            <p:cNvSpPr/>
            <p:nvPr/>
          </p:nvSpPr>
          <p:spPr>
            <a:xfrm rot="5400000" flipH="1">
              <a:off x="-4162608" y="3019385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9" name="Google Shape;2219;p33"/>
            <p:cNvSpPr/>
            <p:nvPr/>
          </p:nvSpPr>
          <p:spPr>
            <a:xfrm rot="5400000" flipH="1">
              <a:off x="-7318221" y="591632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0" name="Google Shape;2220;p33"/>
            <p:cNvSpPr/>
            <p:nvPr/>
          </p:nvSpPr>
          <p:spPr>
            <a:xfrm rot="5400000" flipH="1">
              <a:off x="-7318221" y="71019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1" name="Google Shape;2221;p33"/>
            <p:cNvSpPr/>
            <p:nvPr/>
          </p:nvSpPr>
          <p:spPr>
            <a:xfrm rot="5400000" flipH="1">
              <a:off x="-7318221" y="686481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2" name="Google Shape;2222;p33"/>
            <p:cNvSpPr/>
            <p:nvPr/>
          </p:nvSpPr>
          <p:spPr>
            <a:xfrm rot="5400000" flipH="1">
              <a:off x="-7318221" y="662768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3" name="Google Shape;2223;p33"/>
            <p:cNvSpPr/>
            <p:nvPr/>
          </p:nvSpPr>
          <p:spPr>
            <a:xfrm rot="5400000" flipH="1">
              <a:off x="-7318221" y="63905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4" name="Google Shape;2224;p33"/>
            <p:cNvSpPr/>
            <p:nvPr/>
          </p:nvSpPr>
          <p:spPr>
            <a:xfrm rot="5400000" flipH="1">
              <a:off x="-7318221" y="61534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25" name="Google Shape;2225;p33"/>
          <p:cNvGrpSpPr/>
          <p:nvPr/>
        </p:nvGrpSpPr>
        <p:grpSpPr>
          <a:xfrm>
            <a:off x="5878576" y="6132575"/>
            <a:ext cx="2853649" cy="357552"/>
            <a:chOff x="5768381" y="4599431"/>
            <a:chExt cx="2140237" cy="268164"/>
          </a:xfrm>
        </p:grpSpPr>
        <p:sp>
          <p:nvSpPr>
            <p:cNvPr id="2226" name="Google Shape;2226;p33"/>
            <p:cNvSpPr/>
            <p:nvPr/>
          </p:nvSpPr>
          <p:spPr>
            <a:xfrm rot="-5400000">
              <a:off x="6838442" y="36633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7" name="Google Shape;2227;p33"/>
            <p:cNvSpPr/>
            <p:nvPr/>
          </p:nvSpPr>
          <p:spPr>
            <a:xfrm rot="10800000" flipH="1">
              <a:off x="6482702" y="45994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8" name="Google Shape;2228;p33"/>
            <p:cNvSpPr/>
            <p:nvPr/>
          </p:nvSpPr>
          <p:spPr>
            <a:xfrm rot="-5400000">
              <a:off x="6838442" y="3663402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9" name="Google Shape;2229;p33"/>
            <p:cNvSpPr/>
            <p:nvPr/>
          </p:nvSpPr>
          <p:spPr>
            <a:xfrm rot="10800000" flipH="1">
              <a:off x="6482702" y="4599444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42424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4"/>
          <p:cNvSpPr txBox="1">
            <a:spLocks noGrp="1"/>
          </p:cNvSpPr>
          <p:nvPr>
            <p:ph type="title"/>
          </p:nvPr>
        </p:nvSpPr>
        <p:spPr>
          <a:xfrm>
            <a:off x="3777000" y="828300"/>
            <a:ext cx="46380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2232" name="Google Shape;2232;p34"/>
          <p:cNvGrpSpPr/>
          <p:nvPr/>
        </p:nvGrpSpPr>
        <p:grpSpPr>
          <a:xfrm rot="10800000" flipH="1">
            <a:off x="-2596334" y="-2752056"/>
            <a:ext cx="4962601" cy="16181231"/>
            <a:chOff x="-3170262" y="3452177"/>
            <a:chExt cx="3721951" cy="12135923"/>
          </a:xfrm>
        </p:grpSpPr>
        <p:sp>
          <p:nvSpPr>
            <p:cNvPr id="2233" name="Google Shape;2233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4" name="Google Shape;2234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5" name="Google Shape;2235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6" name="Google Shape;2236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7" name="Google Shape;2237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8" name="Google Shape;2238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9" name="Google Shape;2239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0" name="Google Shape;2240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1" name="Google Shape;2241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2" name="Google Shape;2242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3" name="Google Shape;2243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4" name="Google Shape;2244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5" name="Google Shape;2245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6" name="Google Shape;2246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7" name="Google Shape;2247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8" name="Google Shape;2248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9" name="Google Shape;2249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0" name="Google Shape;2250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1" name="Google Shape;2251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2" name="Google Shape;2252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3" name="Google Shape;2253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4" name="Google Shape;2254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5" name="Google Shape;2255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6" name="Google Shape;2256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7" name="Google Shape;2257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8" name="Google Shape;2258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9" name="Google Shape;2259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0" name="Google Shape;2260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1" name="Google Shape;2261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2" name="Google Shape;2262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3" name="Google Shape;2263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4" name="Google Shape;2264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5" name="Google Shape;2265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6" name="Google Shape;2266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7" name="Google Shape;2267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8" name="Google Shape;2268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9" name="Google Shape;2269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0" name="Google Shape;2270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1" name="Google Shape;2271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2" name="Google Shape;2272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3" name="Google Shape;2273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4" name="Google Shape;2274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5" name="Google Shape;2275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6" name="Google Shape;2276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7" name="Google Shape;2277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8" name="Google Shape;2278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9" name="Google Shape;2279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0" name="Google Shape;2280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1" name="Google Shape;2281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2" name="Google Shape;2282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3" name="Google Shape;2283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4" name="Google Shape;2284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5" name="Google Shape;2285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6" name="Google Shape;2286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7" name="Google Shape;2287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8" name="Google Shape;2288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89" name="Google Shape;2289;p34"/>
          <p:cNvGrpSpPr/>
          <p:nvPr/>
        </p:nvGrpSpPr>
        <p:grpSpPr>
          <a:xfrm rot="10800000">
            <a:off x="-3554534" y="-1958056"/>
            <a:ext cx="4962601" cy="16181231"/>
            <a:chOff x="-3170262" y="3452177"/>
            <a:chExt cx="3721951" cy="12135923"/>
          </a:xfrm>
        </p:grpSpPr>
        <p:sp>
          <p:nvSpPr>
            <p:cNvPr id="2290" name="Google Shape;2290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1" name="Google Shape;2291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2" name="Google Shape;2292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3" name="Google Shape;2293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4" name="Google Shape;2294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5" name="Google Shape;2295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6" name="Google Shape;2296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7" name="Google Shape;2297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8" name="Google Shape;2298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9" name="Google Shape;2299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0" name="Google Shape;2300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1" name="Google Shape;2301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2" name="Google Shape;2302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3" name="Google Shape;2303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4" name="Google Shape;2304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5" name="Google Shape;2305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6" name="Google Shape;2306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7" name="Google Shape;2307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8" name="Google Shape;2308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9" name="Google Shape;2309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0" name="Google Shape;2310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1" name="Google Shape;2311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2" name="Google Shape;2312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3" name="Google Shape;2313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4" name="Google Shape;2314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5" name="Google Shape;2315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6" name="Google Shape;2316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7" name="Google Shape;2317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8" name="Google Shape;2318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9" name="Google Shape;2319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0" name="Google Shape;2320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1" name="Google Shape;2321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2" name="Google Shape;2322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3" name="Google Shape;2323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4" name="Google Shape;2324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5" name="Google Shape;2325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6" name="Google Shape;2326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7" name="Google Shape;2327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8" name="Google Shape;2328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9" name="Google Shape;2329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0" name="Google Shape;2330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1" name="Google Shape;2331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2" name="Google Shape;2332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3" name="Google Shape;2333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4" name="Google Shape;2334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5" name="Google Shape;2335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6" name="Google Shape;2336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7" name="Google Shape;2337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8" name="Google Shape;2338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9" name="Google Shape;2339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0" name="Google Shape;2340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1" name="Google Shape;2341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2" name="Google Shape;2342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3" name="Google Shape;2343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4" name="Google Shape;2344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5" name="Google Shape;2345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46" name="Google Shape;2346;p34"/>
          <p:cNvGrpSpPr/>
          <p:nvPr/>
        </p:nvGrpSpPr>
        <p:grpSpPr>
          <a:xfrm flipH="1">
            <a:off x="9825733" y="-6346905"/>
            <a:ext cx="4962601" cy="16181231"/>
            <a:chOff x="-3170262" y="3452177"/>
            <a:chExt cx="3721951" cy="12135923"/>
          </a:xfrm>
        </p:grpSpPr>
        <p:sp>
          <p:nvSpPr>
            <p:cNvPr id="2347" name="Google Shape;2347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8" name="Google Shape;2348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9" name="Google Shape;2349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0" name="Google Shape;2350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1" name="Google Shape;2351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2" name="Google Shape;2352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3" name="Google Shape;2353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4" name="Google Shape;2354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5" name="Google Shape;2355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6" name="Google Shape;2356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7" name="Google Shape;2357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8" name="Google Shape;2358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9" name="Google Shape;2359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0" name="Google Shape;2360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1" name="Google Shape;2361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2" name="Google Shape;2362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3" name="Google Shape;2363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4" name="Google Shape;2364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5" name="Google Shape;2365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6" name="Google Shape;2366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7" name="Google Shape;2367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8" name="Google Shape;2368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9" name="Google Shape;2369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0" name="Google Shape;2370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1" name="Google Shape;2371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2" name="Google Shape;2372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3" name="Google Shape;2373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4" name="Google Shape;2374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5" name="Google Shape;2375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6" name="Google Shape;2376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7" name="Google Shape;2377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8" name="Google Shape;2378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9" name="Google Shape;2379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0" name="Google Shape;2380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1" name="Google Shape;2381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2" name="Google Shape;2382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3" name="Google Shape;2383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4" name="Google Shape;2384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5" name="Google Shape;2385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6" name="Google Shape;2386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7" name="Google Shape;2387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8" name="Google Shape;2388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9" name="Google Shape;2389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0" name="Google Shape;2390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1" name="Google Shape;2391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2" name="Google Shape;2392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3" name="Google Shape;2393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4" name="Google Shape;2394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5" name="Google Shape;2395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6" name="Google Shape;2396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7" name="Google Shape;2397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8" name="Google Shape;2398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9" name="Google Shape;2399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0" name="Google Shape;2400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1" name="Google Shape;2401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2" name="Google Shape;2402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03" name="Google Shape;2403;p34"/>
          <p:cNvGrpSpPr/>
          <p:nvPr/>
        </p:nvGrpSpPr>
        <p:grpSpPr>
          <a:xfrm>
            <a:off x="10783933" y="-7140905"/>
            <a:ext cx="4962601" cy="16181231"/>
            <a:chOff x="-3170262" y="3452177"/>
            <a:chExt cx="3721951" cy="12135923"/>
          </a:xfrm>
        </p:grpSpPr>
        <p:sp>
          <p:nvSpPr>
            <p:cNvPr id="2404" name="Google Shape;2404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5" name="Google Shape;2405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6" name="Google Shape;2406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7" name="Google Shape;2407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8" name="Google Shape;2408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9" name="Google Shape;2409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0" name="Google Shape;2410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1" name="Google Shape;2411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2" name="Google Shape;2412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3" name="Google Shape;2413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4" name="Google Shape;2414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5" name="Google Shape;2415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6" name="Google Shape;2416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7" name="Google Shape;2417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8" name="Google Shape;2418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9" name="Google Shape;2419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0" name="Google Shape;2420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1" name="Google Shape;2421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2" name="Google Shape;2422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3" name="Google Shape;2423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4" name="Google Shape;2424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5" name="Google Shape;2425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6" name="Google Shape;2426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7" name="Google Shape;2427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8" name="Google Shape;2428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9" name="Google Shape;2429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0" name="Google Shape;2430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1" name="Google Shape;2431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2" name="Google Shape;2432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3" name="Google Shape;2433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4" name="Google Shape;2434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5" name="Google Shape;2435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6" name="Google Shape;2436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7" name="Google Shape;2437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8" name="Google Shape;2438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9" name="Google Shape;2439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0" name="Google Shape;2440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1" name="Google Shape;2441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2" name="Google Shape;2442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3" name="Google Shape;2443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4" name="Google Shape;2444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5" name="Google Shape;2445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6" name="Google Shape;2446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7" name="Google Shape;2447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8" name="Google Shape;2448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9" name="Google Shape;2449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0" name="Google Shape;2450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1" name="Google Shape;2451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2" name="Google Shape;2452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3" name="Google Shape;2453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4" name="Google Shape;2454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5" name="Google Shape;2455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6" name="Google Shape;2456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7" name="Google Shape;2457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8" name="Google Shape;2458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9" name="Google Shape;2459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60" name="Google Shape;2460;p34"/>
          <p:cNvSpPr txBox="1"/>
          <p:nvPr/>
        </p:nvSpPr>
        <p:spPr>
          <a:xfrm>
            <a:off x="3777000" y="4642500"/>
            <a:ext cx="4638000" cy="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1" name="Google Shape;2461;p34"/>
          <p:cNvSpPr txBox="1">
            <a:spLocks noGrp="1"/>
          </p:cNvSpPr>
          <p:nvPr>
            <p:ph type="subTitle" idx="1"/>
          </p:nvPr>
        </p:nvSpPr>
        <p:spPr>
          <a:xfrm>
            <a:off x="3777000" y="3627543"/>
            <a:ext cx="4638000" cy="117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21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62" name="Google Shape;2462;p34"/>
          <p:cNvSpPr txBox="1">
            <a:spLocks noGrp="1"/>
          </p:cNvSpPr>
          <p:nvPr>
            <p:ph type="subTitle" idx="2"/>
          </p:nvPr>
        </p:nvSpPr>
        <p:spPr>
          <a:xfrm>
            <a:off x="3777000" y="5636800"/>
            <a:ext cx="4638000" cy="36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65751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3710700" y="3406702"/>
            <a:ext cx="5630517" cy="5451748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3982326" y="1209829"/>
            <a:ext cx="5026084" cy="15144076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11455700" y="-1603781"/>
            <a:ext cx="5630517" cy="5451748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1099984" y="478985"/>
            <a:ext cx="156697" cy="959731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769633" y="-789233"/>
            <a:ext cx="902000" cy="43208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651052" y="3493448"/>
            <a:ext cx="200800" cy="200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11813400" y="4220000"/>
            <a:ext cx="0" cy="3067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10937267" y="2644285"/>
            <a:ext cx="317252" cy="4297983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10272153" y="-129483"/>
            <a:ext cx="348081" cy="5217688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435747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3279482" y="851949"/>
            <a:ext cx="5026084" cy="15144076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593266" y="3661948"/>
            <a:ext cx="1544233" cy="3758819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10824018" y="2253615"/>
            <a:ext cx="5026084" cy="15144076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9102328" y="-10873565"/>
            <a:ext cx="7427029" cy="24216829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10643702" y="-725618"/>
            <a:ext cx="357300" cy="2072433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11123481" y="-1676679"/>
            <a:ext cx="2177020" cy="6002313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10925032" y="1346800"/>
            <a:ext cx="147200" cy="14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990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35FE0-9FF5-4EAC-B0F7-8D2EDD4C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063B80-94FD-4E7A-B5B7-80BA553D4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F206B2-5350-4E8E-8D25-435997E5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1F0C9D-F0A3-4BB2-8B4E-56EFDCE0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48006D-B345-4527-A38E-49A5415A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877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17FE1-202D-4DA8-8DCA-F2D4250E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C27F06-02FC-45C1-92B7-1D03E82B6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D57901-962C-4326-9C63-70ADA0F5C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14DCB5-59CD-4C68-B9C6-E0DDAF85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7ABA2D-395F-46C4-BF70-12201F34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ADC3CE-670C-4E6B-A7E0-E9AF86F1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81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744F3-9BD0-4581-8BF9-78A700ED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8D1113-A8AD-4B01-B1DF-9C7EC82D8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6E25FE-731F-46D4-A62D-4526F3CDB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6B218-142C-441B-90D9-FD3A10701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FF00C5-7D9D-4FB3-A732-6DED0B627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3124AB2-512A-4689-AC04-8C8648EF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5FE5AE-AC0F-4989-A2B5-4BF078544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9918D6-DB20-46C9-AF04-999CDD31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944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38BE7-EB1F-446B-B313-2018C562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D0ECD8-C509-41D6-94D8-8BDD5FBB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07328D-9EBA-49F8-8065-3866A7C9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F11401-5581-4CDA-961A-824E029F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13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D4171A4-4272-4E61-A93E-DA637035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15B394-FC12-4A65-B018-26E47B8D6916}" type="datetimeFigureOut">
              <a:rPr lang="es-ES" smtClean="0"/>
              <a:t>17/11/2023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04275D-06C7-464D-887B-EDDAC21D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352DD6-E19B-41BB-8A7C-B00224F2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219C41-6886-4C87-99E0-1196158A05A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680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17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729867"/>
            <a:ext cx="10290000" cy="4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5126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0xrick.github.io/win-internals/pe1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learn.microsoft.com/en-us/windows/win32/api/winternl/ns-winternl-peb" TargetMode="External"/><Relationship Id="rId5" Type="http://schemas.openxmlformats.org/officeDocument/2006/relationships/hyperlink" Target="https://learn.microsoft.com/en-us/windows/win32/debug/pe-format" TargetMode="External"/><Relationship Id="rId4" Type="http://schemas.openxmlformats.org/officeDocument/2006/relationships/hyperlink" Target="https://www.ired.team/miscellaneous-reversing-forensics/windows-kernel-internals/exploring-process-environment-block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0xpat.github.io/Malware_development_part_1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notes.morph3.blog/malware-development/dynamic-api-resolution" TargetMode="External"/><Relationship Id="rId4" Type="http://schemas.openxmlformats.org/officeDocument/2006/relationships/hyperlink" Target="https://redops.at/en/blog/direct-syscalls-a-journey-from-high-to-lo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gradient-technology-symbols-background_1877352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2F6AE00-0569-4833-9589-E861E8CD67AD}"/>
              </a:ext>
            </a:extLst>
          </p:cNvPr>
          <p:cNvSpPr txBox="1"/>
          <p:nvPr/>
        </p:nvSpPr>
        <p:spPr>
          <a:xfrm>
            <a:off x="5995643" y="2442988"/>
            <a:ext cx="5788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MALWARE DEVELOPMENT 201</a:t>
            </a:r>
          </a:p>
        </p:txBody>
      </p:sp>
    </p:spTree>
    <p:extLst>
      <p:ext uri="{BB962C8B-B14F-4D97-AF65-F5344CB8AC3E}">
        <p14:creationId xmlns:p14="http://schemas.microsoft.com/office/powerpoint/2010/main" val="3948276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MALDEV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82821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" name="Google Shape;2764;p49"/>
          <p:cNvGrpSpPr/>
          <p:nvPr/>
        </p:nvGrpSpPr>
        <p:grpSpPr>
          <a:xfrm>
            <a:off x="2166806" y="2398549"/>
            <a:ext cx="1060716" cy="1060716"/>
            <a:chOff x="851175" y="1582401"/>
            <a:chExt cx="964872" cy="964872"/>
          </a:xfrm>
        </p:grpSpPr>
        <p:sp>
          <p:nvSpPr>
            <p:cNvPr id="2765" name="Google Shape;2765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67" name="Google Shape;2767;p49"/>
          <p:cNvGrpSpPr/>
          <p:nvPr/>
        </p:nvGrpSpPr>
        <p:grpSpPr>
          <a:xfrm>
            <a:off x="8964473" y="2398549"/>
            <a:ext cx="1060716" cy="1060716"/>
            <a:chOff x="851175" y="1582401"/>
            <a:chExt cx="964872" cy="964872"/>
          </a:xfrm>
        </p:grpSpPr>
        <p:sp>
          <p:nvSpPr>
            <p:cNvPr id="2768" name="Google Shape;2768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70" name="Google Shape;2770;p49"/>
          <p:cNvGrpSpPr/>
          <p:nvPr/>
        </p:nvGrpSpPr>
        <p:grpSpPr>
          <a:xfrm>
            <a:off x="5565639" y="2398549"/>
            <a:ext cx="1060716" cy="1060716"/>
            <a:chOff x="851175" y="1582401"/>
            <a:chExt cx="964872" cy="964872"/>
          </a:xfrm>
        </p:grpSpPr>
        <p:sp>
          <p:nvSpPr>
            <p:cNvPr id="2771" name="Google Shape;2771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73" name="Google Shape;2773;p4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CONCEPTOS GENERALES</a:t>
            </a:r>
            <a:endParaRPr dirty="0"/>
          </a:p>
        </p:txBody>
      </p:sp>
      <p:grpSp>
        <p:nvGrpSpPr>
          <p:cNvPr id="2774" name="Google Shape;2774;p49"/>
          <p:cNvGrpSpPr/>
          <p:nvPr/>
        </p:nvGrpSpPr>
        <p:grpSpPr>
          <a:xfrm>
            <a:off x="9196107" y="2630200"/>
            <a:ext cx="597445" cy="597445"/>
            <a:chOff x="-4526600" y="1393200"/>
            <a:chExt cx="644725" cy="644725"/>
          </a:xfrm>
        </p:grpSpPr>
        <p:sp>
          <p:nvSpPr>
            <p:cNvPr id="2775" name="Google Shape;2775;p49"/>
            <p:cNvSpPr/>
            <p:nvPr/>
          </p:nvSpPr>
          <p:spPr>
            <a:xfrm>
              <a:off x="-4416850" y="1494825"/>
              <a:ext cx="425200" cy="405700"/>
            </a:xfrm>
            <a:custGeom>
              <a:avLst/>
              <a:gdLst/>
              <a:ahLst/>
              <a:cxnLst/>
              <a:rect l="l" t="t" r="r" b="b"/>
              <a:pathLst>
                <a:path w="17008" h="16228" extrusionOk="0">
                  <a:moveTo>
                    <a:pt x="8520" y="0"/>
                  </a:moveTo>
                  <a:lnTo>
                    <a:pt x="5886" y="5333"/>
                  </a:lnTo>
                  <a:lnTo>
                    <a:pt x="0" y="6212"/>
                  </a:lnTo>
                  <a:lnTo>
                    <a:pt x="4260" y="10342"/>
                  </a:lnTo>
                  <a:lnTo>
                    <a:pt x="3252" y="16228"/>
                  </a:lnTo>
                  <a:lnTo>
                    <a:pt x="8520" y="13431"/>
                  </a:lnTo>
                  <a:lnTo>
                    <a:pt x="13756" y="16228"/>
                  </a:lnTo>
                  <a:lnTo>
                    <a:pt x="12748" y="10342"/>
                  </a:lnTo>
                  <a:lnTo>
                    <a:pt x="17008" y="6212"/>
                  </a:lnTo>
                  <a:lnTo>
                    <a:pt x="11122" y="5333"/>
                  </a:lnTo>
                  <a:lnTo>
                    <a:pt x="85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49"/>
            <p:cNvSpPr/>
            <p:nvPr/>
          </p:nvSpPr>
          <p:spPr>
            <a:xfrm>
              <a:off x="-4223375" y="1393200"/>
              <a:ext cx="38250" cy="64250"/>
            </a:xfrm>
            <a:custGeom>
              <a:avLst/>
              <a:gdLst/>
              <a:ahLst/>
              <a:cxnLst/>
              <a:rect l="l" t="t" r="r" b="b"/>
              <a:pathLst>
                <a:path w="1530" h="2570" extrusionOk="0">
                  <a:moveTo>
                    <a:pt x="1" y="0"/>
                  </a:moveTo>
                  <a:lnTo>
                    <a:pt x="1" y="2569"/>
                  </a:lnTo>
                  <a:lnTo>
                    <a:pt x="1529" y="2569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49"/>
            <p:cNvSpPr/>
            <p:nvPr/>
          </p:nvSpPr>
          <p:spPr>
            <a:xfrm>
              <a:off x="-4223375" y="1972850"/>
              <a:ext cx="38250" cy="65075"/>
            </a:xfrm>
            <a:custGeom>
              <a:avLst/>
              <a:gdLst/>
              <a:ahLst/>
              <a:cxnLst/>
              <a:rect l="l" t="t" r="r" b="b"/>
              <a:pathLst>
                <a:path w="1530" h="2603" extrusionOk="0">
                  <a:moveTo>
                    <a:pt x="1" y="1"/>
                  </a:moveTo>
                  <a:lnTo>
                    <a:pt x="1" y="2602"/>
                  </a:lnTo>
                  <a:lnTo>
                    <a:pt x="1529" y="2602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49"/>
            <p:cNvSpPr/>
            <p:nvPr/>
          </p:nvSpPr>
          <p:spPr>
            <a:xfrm>
              <a:off x="-4345325" y="1410275"/>
              <a:ext cx="60200" cy="74000"/>
            </a:xfrm>
            <a:custGeom>
              <a:avLst/>
              <a:gdLst/>
              <a:ahLst/>
              <a:cxnLst/>
              <a:rect l="l" t="t" r="r" b="b"/>
              <a:pathLst>
                <a:path w="2408" h="2960" extrusionOk="0">
                  <a:moveTo>
                    <a:pt x="1399" y="0"/>
                  </a:moveTo>
                  <a:lnTo>
                    <a:pt x="1" y="586"/>
                  </a:lnTo>
                  <a:lnTo>
                    <a:pt x="1009" y="2960"/>
                  </a:lnTo>
                  <a:lnTo>
                    <a:pt x="2407" y="2407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49"/>
            <p:cNvSpPr/>
            <p:nvPr/>
          </p:nvSpPr>
          <p:spPr>
            <a:xfrm>
              <a:off x="-4123375" y="1946025"/>
              <a:ext cx="60200" cy="74825"/>
            </a:xfrm>
            <a:custGeom>
              <a:avLst/>
              <a:gdLst/>
              <a:ahLst/>
              <a:cxnLst/>
              <a:rect l="l" t="t" r="r" b="b"/>
              <a:pathLst>
                <a:path w="2408" h="2993" extrusionOk="0">
                  <a:moveTo>
                    <a:pt x="1399" y="1"/>
                  </a:moveTo>
                  <a:lnTo>
                    <a:pt x="1" y="586"/>
                  </a:lnTo>
                  <a:lnTo>
                    <a:pt x="1009" y="2992"/>
                  </a:lnTo>
                  <a:lnTo>
                    <a:pt x="2407" y="2407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49"/>
            <p:cNvSpPr/>
            <p:nvPr/>
          </p:nvSpPr>
          <p:spPr>
            <a:xfrm>
              <a:off x="-4445300" y="1473675"/>
              <a:ext cx="72375" cy="73200"/>
            </a:xfrm>
            <a:custGeom>
              <a:avLst/>
              <a:gdLst/>
              <a:ahLst/>
              <a:cxnLst/>
              <a:rect l="l" t="t" r="r" b="b"/>
              <a:pathLst>
                <a:path w="2895" h="2928" extrusionOk="0">
                  <a:moveTo>
                    <a:pt x="1041" y="1"/>
                  </a:moveTo>
                  <a:lnTo>
                    <a:pt x="0" y="1074"/>
                  </a:lnTo>
                  <a:lnTo>
                    <a:pt x="1821" y="2928"/>
                  </a:lnTo>
                  <a:lnTo>
                    <a:pt x="2894" y="1854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49"/>
            <p:cNvSpPr/>
            <p:nvPr/>
          </p:nvSpPr>
          <p:spPr>
            <a:xfrm>
              <a:off x="-4035575" y="1884250"/>
              <a:ext cx="72400" cy="72375"/>
            </a:xfrm>
            <a:custGeom>
              <a:avLst/>
              <a:gdLst/>
              <a:ahLst/>
              <a:cxnLst/>
              <a:rect l="l" t="t" r="r" b="b"/>
              <a:pathLst>
                <a:path w="2896" h="2895" extrusionOk="0">
                  <a:moveTo>
                    <a:pt x="1074" y="0"/>
                  </a:moveTo>
                  <a:lnTo>
                    <a:pt x="1" y="1073"/>
                  </a:lnTo>
                  <a:lnTo>
                    <a:pt x="1855" y="2894"/>
                  </a:lnTo>
                  <a:lnTo>
                    <a:pt x="2895" y="182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49"/>
            <p:cNvSpPr/>
            <p:nvPr/>
          </p:nvSpPr>
          <p:spPr>
            <a:xfrm>
              <a:off x="-4509550" y="1574500"/>
              <a:ext cx="74825" cy="59375"/>
            </a:xfrm>
            <a:custGeom>
              <a:avLst/>
              <a:gdLst/>
              <a:ahLst/>
              <a:cxnLst/>
              <a:rect l="l" t="t" r="r" b="b"/>
              <a:pathLst>
                <a:path w="2993" h="2375" extrusionOk="0">
                  <a:moveTo>
                    <a:pt x="586" y="0"/>
                  </a:moveTo>
                  <a:lnTo>
                    <a:pt x="1" y="1399"/>
                  </a:lnTo>
                  <a:lnTo>
                    <a:pt x="2407" y="2374"/>
                  </a:lnTo>
                  <a:lnTo>
                    <a:pt x="2993" y="97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49"/>
            <p:cNvSpPr/>
            <p:nvPr/>
          </p:nvSpPr>
          <p:spPr>
            <a:xfrm>
              <a:off x="-3973775" y="1796450"/>
              <a:ext cx="74825" cy="59350"/>
            </a:xfrm>
            <a:custGeom>
              <a:avLst/>
              <a:gdLst/>
              <a:ahLst/>
              <a:cxnLst/>
              <a:rect l="l" t="t" r="r" b="b"/>
              <a:pathLst>
                <a:path w="2993" h="2374" extrusionOk="0">
                  <a:moveTo>
                    <a:pt x="586" y="0"/>
                  </a:moveTo>
                  <a:lnTo>
                    <a:pt x="0" y="1398"/>
                  </a:lnTo>
                  <a:lnTo>
                    <a:pt x="2407" y="2374"/>
                  </a:lnTo>
                  <a:lnTo>
                    <a:pt x="2992" y="97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49"/>
            <p:cNvSpPr/>
            <p:nvPr/>
          </p:nvSpPr>
          <p:spPr>
            <a:xfrm>
              <a:off x="-4526600" y="1696450"/>
              <a:ext cx="64250" cy="37425"/>
            </a:xfrm>
            <a:custGeom>
              <a:avLst/>
              <a:gdLst/>
              <a:ahLst/>
              <a:cxnLst/>
              <a:rect l="l" t="t" r="r" b="b"/>
              <a:pathLst>
                <a:path w="2570" h="1497" extrusionOk="0">
                  <a:moveTo>
                    <a:pt x="0" y="0"/>
                  </a:moveTo>
                  <a:lnTo>
                    <a:pt x="0" y="1496"/>
                  </a:lnTo>
                  <a:lnTo>
                    <a:pt x="2569" y="1496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49"/>
            <p:cNvSpPr/>
            <p:nvPr/>
          </p:nvSpPr>
          <p:spPr>
            <a:xfrm>
              <a:off x="-3946950" y="1696450"/>
              <a:ext cx="65075" cy="37425"/>
            </a:xfrm>
            <a:custGeom>
              <a:avLst/>
              <a:gdLst/>
              <a:ahLst/>
              <a:cxnLst/>
              <a:rect l="l" t="t" r="r" b="b"/>
              <a:pathLst>
                <a:path w="2603" h="1497" extrusionOk="0">
                  <a:moveTo>
                    <a:pt x="1" y="0"/>
                  </a:moveTo>
                  <a:lnTo>
                    <a:pt x="1" y="1496"/>
                  </a:lnTo>
                  <a:lnTo>
                    <a:pt x="2602" y="1496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49"/>
            <p:cNvSpPr/>
            <p:nvPr/>
          </p:nvSpPr>
          <p:spPr>
            <a:xfrm>
              <a:off x="-4509550" y="1796450"/>
              <a:ext cx="74825" cy="60175"/>
            </a:xfrm>
            <a:custGeom>
              <a:avLst/>
              <a:gdLst/>
              <a:ahLst/>
              <a:cxnLst/>
              <a:rect l="l" t="t" r="r" b="b"/>
              <a:pathLst>
                <a:path w="2993" h="2407" extrusionOk="0">
                  <a:moveTo>
                    <a:pt x="2407" y="0"/>
                  </a:moveTo>
                  <a:lnTo>
                    <a:pt x="1" y="1008"/>
                  </a:lnTo>
                  <a:lnTo>
                    <a:pt x="586" y="2406"/>
                  </a:lnTo>
                  <a:lnTo>
                    <a:pt x="2993" y="1398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49"/>
            <p:cNvSpPr/>
            <p:nvPr/>
          </p:nvSpPr>
          <p:spPr>
            <a:xfrm>
              <a:off x="-3973775" y="1574500"/>
              <a:ext cx="74825" cy="60175"/>
            </a:xfrm>
            <a:custGeom>
              <a:avLst/>
              <a:gdLst/>
              <a:ahLst/>
              <a:cxnLst/>
              <a:rect l="l" t="t" r="r" b="b"/>
              <a:pathLst>
                <a:path w="2993" h="2407" extrusionOk="0">
                  <a:moveTo>
                    <a:pt x="2407" y="0"/>
                  </a:moveTo>
                  <a:lnTo>
                    <a:pt x="0" y="1008"/>
                  </a:lnTo>
                  <a:lnTo>
                    <a:pt x="586" y="2407"/>
                  </a:lnTo>
                  <a:lnTo>
                    <a:pt x="2992" y="139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49"/>
            <p:cNvSpPr/>
            <p:nvPr/>
          </p:nvSpPr>
          <p:spPr>
            <a:xfrm>
              <a:off x="-4445300" y="1884250"/>
              <a:ext cx="72375" cy="72375"/>
            </a:xfrm>
            <a:custGeom>
              <a:avLst/>
              <a:gdLst/>
              <a:ahLst/>
              <a:cxnLst/>
              <a:rect l="l" t="t" r="r" b="b"/>
              <a:pathLst>
                <a:path w="2895" h="2895" extrusionOk="0">
                  <a:moveTo>
                    <a:pt x="1821" y="0"/>
                  </a:moveTo>
                  <a:lnTo>
                    <a:pt x="0" y="1821"/>
                  </a:lnTo>
                  <a:lnTo>
                    <a:pt x="1041" y="2894"/>
                  </a:lnTo>
                  <a:lnTo>
                    <a:pt x="2894" y="1073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49"/>
            <p:cNvSpPr/>
            <p:nvPr/>
          </p:nvSpPr>
          <p:spPr>
            <a:xfrm>
              <a:off x="-4035575" y="1473675"/>
              <a:ext cx="72400" cy="73200"/>
            </a:xfrm>
            <a:custGeom>
              <a:avLst/>
              <a:gdLst/>
              <a:ahLst/>
              <a:cxnLst/>
              <a:rect l="l" t="t" r="r" b="b"/>
              <a:pathLst>
                <a:path w="2896" h="2928" extrusionOk="0">
                  <a:moveTo>
                    <a:pt x="1855" y="1"/>
                  </a:moveTo>
                  <a:lnTo>
                    <a:pt x="1" y="1854"/>
                  </a:lnTo>
                  <a:lnTo>
                    <a:pt x="1074" y="2928"/>
                  </a:lnTo>
                  <a:lnTo>
                    <a:pt x="2895" y="1074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49"/>
            <p:cNvSpPr/>
            <p:nvPr/>
          </p:nvSpPr>
          <p:spPr>
            <a:xfrm>
              <a:off x="-4345325" y="1946025"/>
              <a:ext cx="60200" cy="74825"/>
            </a:xfrm>
            <a:custGeom>
              <a:avLst/>
              <a:gdLst/>
              <a:ahLst/>
              <a:cxnLst/>
              <a:rect l="l" t="t" r="r" b="b"/>
              <a:pathLst>
                <a:path w="2408" h="2993" extrusionOk="0">
                  <a:moveTo>
                    <a:pt x="1009" y="1"/>
                  </a:moveTo>
                  <a:lnTo>
                    <a:pt x="1" y="2407"/>
                  </a:lnTo>
                  <a:lnTo>
                    <a:pt x="1399" y="2992"/>
                  </a:lnTo>
                  <a:lnTo>
                    <a:pt x="2407" y="586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49"/>
            <p:cNvSpPr/>
            <p:nvPr/>
          </p:nvSpPr>
          <p:spPr>
            <a:xfrm>
              <a:off x="-4123375" y="1410275"/>
              <a:ext cx="60200" cy="74000"/>
            </a:xfrm>
            <a:custGeom>
              <a:avLst/>
              <a:gdLst/>
              <a:ahLst/>
              <a:cxnLst/>
              <a:rect l="l" t="t" r="r" b="b"/>
              <a:pathLst>
                <a:path w="2408" h="2960" extrusionOk="0">
                  <a:moveTo>
                    <a:pt x="1009" y="0"/>
                  </a:moveTo>
                  <a:lnTo>
                    <a:pt x="1" y="2407"/>
                  </a:lnTo>
                  <a:lnTo>
                    <a:pt x="1399" y="2960"/>
                  </a:lnTo>
                  <a:lnTo>
                    <a:pt x="2407" y="58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92" name="Google Shape;2792;p49"/>
          <p:cNvGrpSpPr/>
          <p:nvPr/>
        </p:nvGrpSpPr>
        <p:grpSpPr>
          <a:xfrm>
            <a:off x="2443845" y="2630201"/>
            <a:ext cx="506635" cy="597412"/>
            <a:chOff x="-5221725" y="1393200"/>
            <a:chExt cx="552050" cy="645525"/>
          </a:xfrm>
        </p:grpSpPr>
        <p:sp>
          <p:nvSpPr>
            <p:cNvPr id="2793" name="Google Shape;2793;p49"/>
            <p:cNvSpPr/>
            <p:nvPr/>
          </p:nvSpPr>
          <p:spPr>
            <a:xfrm>
              <a:off x="-5102200" y="1511075"/>
              <a:ext cx="249600" cy="114650"/>
            </a:xfrm>
            <a:custGeom>
              <a:avLst/>
              <a:gdLst/>
              <a:ahLst/>
              <a:cxnLst/>
              <a:rect l="l" t="t" r="r" b="b"/>
              <a:pathLst>
                <a:path w="9984" h="4586" extrusionOk="0">
                  <a:moveTo>
                    <a:pt x="6016" y="1"/>
                  </a:moveTo>
                  <a:cubicBezTo>
                    <a:pt x="5463" y="1"/>
                    <a:pt x="4911" y="261"/>
                    <a:pt x="4553" y="651"/>
                  </a:cubicBezTo>
                  <a:lnTo>
                    <a:pt x="4195" y="1074"/>
                  </a:lnTo>
                  <a:lnTo>
                    <a:pt x="3707" y="846"/>
                  </a:lnTo>
                  <a:cubicBezTo>
                    <a:pt x="3545" y="781"/>
                    <a:pt x="3382" y="749"/>
                    <a:pt x="3220" y="749"/>
                  </a:cubicBezTo>
                  <a:cubicBezTo>
                    <a:pt x="2569" y="749"/>
                    <a:pt x="2016" y="1301"/>
                    <a:pt x="2016" y="1984"/>
                  </a:cubicBezTo>
                  <a:lnTo>
                    <a:pt x="2016" y="2732"/>
                  </a:lnTo>
                  <a:lnTo>
                    <a:pt x="943" y="2732"/>
                  </a:lnTo>
                  <a:cubicBezTo>
                    <a:pt x="423" y="2732"/>
                    <a:pt x="0" y="3155"/>
                    <a:pt x="0" y="3643"/>
                  </a:cubicBezTo>
                  <a:cubicBezTo>
                    <a:pt x="0" y="4163"/>
                    <a:pt x="423" y="4586"/>
                    <a:pt x="943" y="4586"/>
                  </a:cubicBezTo>
                  <a:lnTo>
                    <a:pt x="9041" y="4586"/>
                  </a:lnTo>
                  <a:cubicBezTo>
                    <a:pt x="9561" y="4586"/>
                    <a:pt x="9984" y="4163"/>
                    <a:pt x="9984" y="3643"/>
                  </a:cubicBezTo>
                  <a:cubicBezTo>
                    <a:pt x="9984" y="3155"/>
                    <a:pt x="9561" y="2732"/>
                    <a:pt x="9041" y="2732"/>
                  </a:cubicBezTo>
                  <a:lnTo>
                    <a:pt x="7967" y="2732"/>
                  </a:lnTo>
                  <a:lnTo>
                    <a:pt x="7967" y="1984"/>
                  </a:lnTo>
                  <a:cubicBezTo>
                    <a:pt x="7967" y="879"/>
                    <a:pt x="7089" y="1"/>
                    <a:pt x="6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49"/>
            <p:cNvSpPr/>
            <p:nvPr/>
          </p:nvSpPr>
          <p:spPr>
            <a:xfrm>
              <a:off x="-5221725" y="1393200"/>
              <a:ext cx="552050" cy="645525"/>
            </a:xfrm>
            <a:custGeom>
              <a:avLst/>
              <a:gdLst/>
              <a:ahLst/>
              <a:cxnLst/>
              <a:rect l="l" t="t" r="r" b="b"/>
              <a:pathLst>
                <a:path w="22082" h="25821" extrusionOk="0">
                  <a:moveTo>
                    <a:pt x="10765" y="3220"/>
                  </a:moveTo>
                  <a:cubicBezTo>
                    <a:pt x="12456" y="3220"/>
                    <a:pt x="13822" y="4390"/>
                    <a:pt x="14179" y="5951"/>
                  </a:cubicBezTo>
                  <a:cubicBezTo>
                    <a:pt x="15350" y="6114"/>
                    <a:pt x="16261" y="7155"/>
                    <a:pt x="16261" y="8358"/>
                  </a:cubicBezTo>
                  <a:cubicBezTo>
                    <a:pt x="16261" y="9724"/>
                    <a:pt x="15155" y="10797"/>
                    <a:pt x="13822" y="10797"/>
                  </a:cubicBezTo>
                  <a:lnTo>
                    <a:pt x="5724" y="10797"/>
                  </a:lnTo>
                  <a:lnTo>
                    <a:pt x="5724" y="10829"/>
                  </a:lnTo>
                  <a:cubicBezTo>
                    <a:pt x="4358" y="10829"/>
                    <a:pt x="3285" y="9724"/>
                    <a:pt x="3285" y="8390"/>
                  </a:cubicBezTo>
                  <a:cubicBezTo>
                    <a:pt x="3285" y="7155"/>
                    <a:pt x="4196" y="6114"/>
                    <a:pt x="5366" y="5951"/>
                  </a:cubicBezTo>
                  <a:cubicBezTo>
                    <a:pt x="5692" y="4813"/>
                    <a:pt x="6765" y="3968"/>
                    <a:pt x="8001" y="3968"/>
                  </a:cubicBezTo>
                  <a:cubicBezTo>
                    <a:pt x="8196" y="3968"/>
                    <a:pt x="8391" y="4000"/>
                    <a:pt x="8553" y="4033"/>
                  </a:cubicBezTo>
                  <a:cubicBezTo>
                    <a:pt x="9171" y="3512"/>
                    <a:pt x="9952" y="3220"/>
                    <a:pt x="10765" y="3220"/>
                  </a:cubicBezTo>
                  <a:close/>
                  <a:moveTo>
                    <a:pt x="9789" y="0"/>
                  </a:moveTo>
                  <a:cubicBezTo>
                    <a:pt x="4391" y="0"/>
                    <a:pt x="1" y="4390"/>
                    <a:pt x="1" y="9789"/>
                  </a:cubicBezTo>
                  <a:cubicBezTo>
                    <a:pt x="1" y="12650"/>
                    <a:pt x="1204" y="15317"/>
                    <a:pt x="3350" y="17171"/>
                  </a:cubicBezTo>
                  <a:lnTo>
                    <a:pt x="3350" y="25821"/>
                  </a:lnTo>
                  <a:lnTo>
                    <a:pt x="14895" y="25821"/>
                  </a:lnTo>
                  <a:lnTo>
                    <a:pt x="14895" y="21366"/>
                  </a:lnTo>
                  <a:lnTo>
                    <a:pt x="19578" y="21366"/>
                  </a:lnTo>
                  <a:lnTo>
                    <a:pt x="19578" y="16390"/>
                  </a:lnTo>
                  <a:lnTo>
                    <a:pt x="22082" y="16390"/>
                  </a:lnTo>
                  <a:lnTo>
                    <a:pt x="19578" y="9659"/>
                  </a:lnTo>
                  <a:cubicBezTo>
                    <a:pt x="19480" y="4325"/>
                    <a:pt x="15122" y="0"/>
                    <a:pt x="9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95" name="Google Shape;2795;p49"/>
          <p:cNvGrpSpPr/>
          <p:nvPr/>
        </p:nvGrpSpPr>
        <p:grpSpPr>
          <a:xfrm>
            <a:off x="5827542" y="2630184"/>
            <a:ext cx="536909" cy="597445"/>
            <a:chOff x="-3775400" y="1361500"/>
            <a:chExt cx="587000" cy="644725"/>
          </a:xfrm>
        </p:grpSpPr>
        <p:sp>
          <p:nvSpPr>
            <p:cNvPr id="2796" name="Google Shape;2796;p49"/>
            <p:cNvSpPr/>
            <p:nvPr/>
          </p:nvSpPr>
          <p:spPr>
            <a:xfrm>
              <a:off x="-3559975" y="1578550"/>
              <a:ext cx="156125" cy="209775"/>
            </a:xfrm>
            <a:custGeom>
              <a:avLst/>
              <a:gdLst/>
              <a:ahLst/>
              <a:cxnLst/>
              <a:rect l="l" t="t" r="r" b="b"/>
              <a:pathLst>
                <a:path w="6245" h="8391" extrusionOk="0">
                  <a:moveTo>
                    <a:pt x="3123" y="1"/>
                  </a:moveTo>
                  <a:cubicBezTo>
                    <a:pt x="1399" y="1"/>
                    <a:pt x="1" y="1399"/>
                    <a:pt x="1" y="3123"/>
                  </a:cubicBezTo>
                  <a:cubicBezTo>
                    <a:pt x="1" y="4358"/>
                    <a:pt x="749" y="5497"/>
                    <a:pt x="1887" y="5984"/>
                  </a:cubicBezTo>
                  <a:lnTo>
                    <a:pt x="2310" y="6180"/>
                  </a:lnTo>
                  <a:lnTo>
                    <a:pt x="2310" y="8391"/>
                  </a:lnTo>
                  <a:lnTo>
                    <a:pt x="3903" y="8391"/>
                  </a:lnTo>
                  <a:lnTo>
                    <a:pt x="3903" y="6180"/>
                  </a:lnTo>
                  <a:lnTo>
                    <a:pt x="4359" y="5984"/>
                  </a:lnTo>
                  <a:cubicBezTo>
                    <a:pt x="5497" y="5497"/>
                    <a:pt x="6245" y="4358"/>
                    <a:pt x="6245" y="3123"/>
                  </a:cubicBezTo>
                  <a:cubicBezTo>
                    <a:pt x="6245" y="1399"/>
                    <a:pt x="4846" y="1"/>
                    <a:pt x="3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49"/>
            <p:cNvSpPr/>
            <p:nvPr/>
          </p:nvSpPr>
          <p:spPr>
            <a:xfrm>
              <a:off x="-3688425" y="1465550"/>
              <a:ext cx="465875" cy="540675"/>
            </a:xfrm>
            <a:custGeom>
              <a:avLst/>
              <a:gdLst/>
              <a:ahLst/>
              <a:cxnLst/>
              <a:rect l="l" t="t" r="r" b="b"/>
              <a:pathLst>
                <a:path w="18635" h="21627" extrusionOk="0">
                  <a:moveTo>
                    <a:pt x="8261" y="3025"/>
                  </a:moveTo>
                  <a:cubicBezTo>
                    <a:pt x="10797" y="3025"/>
                    <a:pt x="12879" y="5106"/>
                    <a:pt x="12879" y="7643"/>
                  </a:cubicBezTo>
                  <a:cubicBezTo>
                    <a:pt x="12879" y="9301"/>
                    <a:pt x="12001" y="10830"/>
                    <a:pt x="10570" y="11643"/>
                  </a:cubicBezTo>
                  <a:lnTo>
                    <a:pt x="10570" y="14407"/>
                  </a:lnTo>
                  <a:lnTo>
                    <a:pt x="5952" y="14407"/>
                  </a:lnTo>
                  <a:lnTo>
                    <a:pt x="5952" y="11643"/>
                  </a:lnTo>
                  <a:cubicBezTo>
                    <a:pt x="4521" y="10830"/>
                    <a:pt x="3643" y="9301"/>
                    <a:pt x="3643" y="7643"/>
                  </a:cubicBezTo>
                  <a:cubicBezTo>
                    <a:pt x="3643" y="5106"/>
                    <a:pt x="5692" y="3025"/>
                    <a:pt x="8261" y="3025"/>
                  </a:cubicBezTo>
                  <a:close/>
                  <a:moveTo>
                    <a:pt x="8261" y="1"/>
                  </a:moveTo>
                  <a:cubicBezTo>
                    <a:pt x="3708" y="1"/>
                    <a:pt x="1" y="3675"/>
                    <a:pt x="1" y="8228"/>
                  </a:cubicBezTo>
                  <a:cubicBezTo>
                    <a:pt x="1" y="10602"/>
                    <a:pt x="1009" y="12846"/>
                    <a:pt x="2797" y="14407"/>
                  </a:cubicBezTo>
                  <a:lnTo>
                    <a:pt x="2797" y="21626"/>
                  </a:lnTo>
                  <a:lnTo>
                    <a:pt x="12618" y="21626"/>
                  </a:lnTo>
                  <a:lnTo>
                    <a:pt x="12618" y="17951"/>
                  </a:lnTo>
                  <a:lnTo>
                    <a:pt x="16488" y="17951"/>
                  </a:lnTo>
                  <a:lnTo>
                    <a:pt x="16488" y="13821"/>
                  </a:lnTo>
                  <a:lnTo>
                    <a:pt x="18635" y="13821"/>
                  </a:lnTo>
                  <a:lnTo>
                    <a:pt x="16488" y="8098"/>
                  </a:lnTo>
                  <a:cubicBezTo>
                    <a:pt x="16423" y="3610"/>
                    <a:pt x="12748" y="1"/>
                    <a:pt x="8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49"/>
            <p:cNvSpPr/>
            <p:nvPr/>
          </p:nvSpPr>
          <p:spPr>
            <a:xfrm>
              <a:off x="-3501425" y="1361500"/>
              <a:ext cx="38225" cy="65875"/>
            </a:xfrm>
            <a:custGeom>
              <a:avLst/>
              <a:gdLst/>
              <a:ahLst/>
              <a:cxnLst/>
              <a:rect l="l" t="t" r="r" b="b"/>
              <a:pathLst>
                <a:path w="1529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29" y="263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49"/>
            <p:cNvSpPr/>
            <p:nvPr/>
          </p:nvSpPr>
          <p:spPr>
            <a:xfrm>
              <a:off x="-3406300" y="1377750"/>
              <a:ext cx="60175" cy="75625"/>
            </a:xfrm>
            <a:custGeom>
              <a:avLst/>
              <a:gdLst/>
              <a:ahLst/>
              <a:cxnLst/>
              <a:rect l="l" t="t" r="r" b="b"/>
              <a:pathLst>
                <a:path w="2407" h="3025" extrusionOk="0">
                  <a:moveTo>
                    <a:pt x="1008" y="0"/>
                  </a:moveTo>
                  <a:lnTo>
                    <a:pt x="0" y="2439"/>
                  </a:lnTo>
                  <a:lnTo>
                    <a:pt x="1398" y="3025"/>
                  </a:lnTo>
                  <a:lnTo>
                    <a:pt x="2407" y="586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49"/>
            <p:cNvSpPr/>
            <p:nvPr/>
          </p:nvSpPr>
          <p:spPr>
            <a:xfrm>
              <a:off x="-3617700" y="1377750"/>
              <a:ext cx="60200" cy="75625"/>
            </a:xfrm>
            <a:custGeom>
              <a:avLst/>
              <a:gdLst/>
              <a:ahLst/>
              <a:cxnLst/>
              <a:rect l="l" t="t" r="r" b="b"/>
              <a:pathLst>
                <a:path w="2408" h="3025" extrusionOk="0">
                  <a:moveTo>
                    <a:pt x="1367" y="0"/>
                  </a:moveTo>
                  <a:lnTo>
                    <a:pt x="1" y="586"/>
                  </a:lnTo>
                  <a:lnTo>
                    <a:pt x="1009" y="3025"/>
                  </a:lnTo>
                  <a:lnTo>
                    <a:pt x="2407" y="2439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49"/>
            <p:cNvSpPr/>
            <p:nvPr/>
          </p:nvSpPr>
          <p:spPr>
            <a:xfrm>
              <a:off x="-3323375" y="1438725"/>
              <a:ext cx="74000" cy="74000"/>
            </a:xfrm>
            <a:custGeom>
              <a:avLst/>
              <a:gdLst/>
              <a:ahLst/>
              <a:cxnLst/>
              <a:rect l="l" t="t" r="r" b="b"/>
              <a:pathLst>
                <a:path w="2960" h="2960" extrusionOk="0">
                  <a:moveTo>
                    <a:pt x="1886" y="0"/>
                  </a:moveTo>
                  <a:lnTo>
                    <a:pt x="0" y="1887"/>
                  </a:lnTo>
                  <a:lnTo>
                    <a:pt x="1073" y="2960"/>
                  </a:lnTo>
                  <a:lnTo>
                    <a:pt x="2959" y="107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49"/>
            <p:cNvSpPr/>
            <p:nvPr/>
          </p:nvSpPr>
          <p:spPr>
            <a:xfrm>
              <a:off x="-3264025" y="1535475"/>
              <a:ext cx="75625" cy="60175"/>
            </a:xfrm>
            <a:custGeom>
              <a:avLst/>
              <a:gdLst/>
              <a:ahLst/>
              <a:cxnLst/>
              <a:rect l="l" t="t" r="r" b="b"/>
              <a:pathLst>
                <a:path w="3025" h="2407" extrusionOk="0">
                  <a:moveTo>
                    <a:pt x="2439" y="0"/>
                  </a:moveTo>
                  <a:lnTo>
                    <a:pt x="0" y="1008"/>
                  </a:lnTo>
                  <a:lnTo>
                    <a:pt x="585" y="2407"/>
                  </a:lnTo>
                  <a:lnTo>
                    <a:pt x="3024" y="1399"/>
                  </a:lnTo>
                  <a:lnTo>
                    <a:pt x="2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49"/>
            <p:cNvSpPr/>
            <p:nvPr/>
          </p:nvSpPr>
          <p:spPr>
            <a:xfrm>
              <a:off x="-3714425" y="1438725"/>
              <a:ext cx="73175" cy="74000"/>
            </a:xfrm>
            <a:custGeom>
              <a:avLst/>
              <a:gdLst/>
              <a:ahLst/>
              <a:cxnLst/>
              <a:rect l="l" t="t" r="r" b="b"/>
              <a:pathLst>
                <a:path w="2927" h="2960" extrusionOk="0">
                  <a:moveTo>
                    <a:pt x="1041" y="0"/>
                  </a:moveTo>
                  <a:lnTo>
                    <a:pt x="0" y="1074"/>
                  </a:lnTo>
                  <a:lnTo>
                    <a:pt x="1854" y="2960"/>
                  </a:lnTo>
                  <a:lnTo>
                    <a:pt x="2927" y="1887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49"/>
            <p:cNvSpPr/>
            <p:nvPr/>
          </p:nvSpPr>
          <p:spPr>
            <a:xfrm>
              <a:off x="-3775400" y="1535475"/>
              <a:ext cx="75625" cy="60175"/>
            </a:xfrm>
            <a:custGeom>
              <a:avLst/>
              <a:gdLst/>
              <a:ahLst/>
              <a:cxnLst/>
              <a:rect l="l" t="t" r="r" b="b"/>
              <a:pathLst>
                <a:path w="3025" h="2407" extrusionOk="0">
                  <a:moveTo>
                    <a:pt x="553" y="0"/>
                  </a:moveTo>
                  <a:lnTo>
                    <a:pt x="0" y="1399"/>
                  </a:lnTo>
                  <a:lnTo>
                    <a:pt x="2439" y="2407"/>
                  </a:lnTo>
                  <a:lnTo>
                    <a:pt x="3025" y="1008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05" name="Google Shape;2805;p49"/>
          <p:cNvSpPr txBox="1">
            <a:spLocks noGrp="1"/>
          </p:cNvSpPr>
          <p:nvPr>
            <p:ph type="subTitle" idx="1"/>
          </p:nvPr>
        </p:nvSpPr>
        <p:spPr>
          <a:xfrm>
            <a:off x="1154163" y="4287587"/>
            <a:ext cx="3086000" cy="1553797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Sistema desde el que un operador puede controlar diversos agentes malware en ejecución.</a:t>
            </a:r>
          </a:p>
          <a:p>
            <a:pPr marL="0" indent="0"/>
            <a:r>
              <a:rPr lang="en" dirty="0"/>
              <a:t>Cobalt Strike / Havoc</a:t>
            </a:r>
            <a:endParaRPr dirty="0"/>
          </a:p>
        </p:txBody>
      </p:sp>
      <p:sp>
        <p:nvSpPr>
          <p:cNvPr id="2806" name="Google Shape;2806;p49"/>
          <p:cNvSpPr txBox="1">
            <a:spLocks noGrp="1"/>
          </p:cNvSpPr>
          <p:nvPr>
            <p:ph type="subTitle" idx="2"/>
          </p:nvPr>
        </p:nvSpPr>
        <p:spPr>
          <a:xfrm>
            <a:off x="1154163" y="3739087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sz="2000" dirty="0"/>
              <a:t>COMMAND&amp;CONTROL</a:t>
            </a:r>
            <a:endParaRPr sz="2000" dirty="0"/>
          </a:p>
        </p:txBody>
      </p:sp>
      <p:sp>
        <p:nvSpPr>
          <p:cNvPr id="2807" name="Google Shape;2807;p49"/>
          <p:cNvSpPr txBox="1">
            <a:spLocks noGrp="1"/>
          </p:cNvSpPr>
          <p:nvPr>
            <p:ph type="subTitle" idx="3"/>
          </p:nvPr>
        </p:nvSpPr>
        <p:spPr>
          <a:xfrm>
            <a:off x="7951829" y="4287588"/>
            <a:ext cx="3086000" cy="1046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Acción de forzar la ejecución de un shellcode en un proceso.</a:t>
            </a:r>
            <a:endParaRPr dirty="0"/>
          </a:p>
        </p:txBody>
      </p:sp>
      <p:sp>
        <p:nvSpPr>
          <p:cNvPr id="2808" name="Google Shape;2808;p49"/>
          <p:cNvSpPr txBox="1">
            <a:spLocks noGrp="1"/>
          </p:cNvSpPr>
          <p:nvPr>
            <p:ph type="subTitle" idx="4"/>
          </p:nvPr>
        </p:nvSpPr>
        <p:spPr>
          <a:xfrm>
            <a:off x="7951829" y="3739087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sz="2000" dirty="0"/>
              <a:t>INYECCIÓN</a:t>
            </a:r>
            <a:endParaRPr sz="2000" dirty="0"/>
          </a:p>
        </p:txBody>
      </p:sp>
      <p:sp>
        <p:nvSpPr>
          <p:cNvPr id="2809" name="Google Shape;2809;p49"/>
          <p:cNvSpPr txBox="1">
            <a:spLocks noGrp="1"/>
          </p:cNvSpPr>
          <p:nvPr>
            <p:ph type="subTitle" idx="5"/>
          </p:nvPr>
        </p:nvSpPr>
        <p:spPr>
          <a:xfrm>
            <a:off x="4552996" y="4287588"/>
            <a:ext cx="3086000" cy="1046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Código máquina que, al ser inyectado, puede ejecutar código funcional en un proceso.</a:t>
            </a:r>
            <a:endParaRPr dirty="0"/>
          </a:p>
        </p:txBody>
      </p:sp>
      <p:sp>
        <p:nvSpPr>
          <p:cNvPr id="2810" name="Google Shape;2810;p49"/>
          <p:cNvSpPr txBox="1">
            <a:spLocks noGrp="1"/>
          </p:cNvSpPr>
          <p:nvPr>
            <p:ph type="subTitle" idx="6"/>
          </p:nvPr>
        </p:nvSpPr>
        <p:spPr>
          <a:xfrm>
            <a:off x="4552996" y="3739087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sz="2000" dirty="0"/>
              <a:t>SHELLCODE</a:t>
            </a:r>
            <a:endParaRPr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-US" dirty="0"/>
              <a:t>Demo</a:t>
            </a:r>
            <a:r>
              <a:rPr lang="en" dirty="0"/>
              <a:t> de Havoc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INTERNALS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44591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5" name="Google Shape;2815;p50"/>
          <p:cNvCxnSpPr>
            <a:cxnSpLocks/>
            <a:endCxn id="2817" idx="1"/>
          </p:cNvCxnSpPr>
          <p:nvPr/>
        </p:nvCxnSpPr>
        <p:spPr>
          <a:xfrm>
            <a:off x="5376591" y="2097967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18" name="Google Shape;2818;p50"/>
          <p:cNvCxnSpPr>
            <a:cxnSpLocks/>
            <a:endCxn id="2820" idx="1"/>
          </p:cNvCxnSpPr>
          <p:nvPr/>
        </p:nvCxnSpPr>
        <p:spPr>
          <a:xfrm>
            <a:off x="5376591" y="3281327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1" name="Google Shape;2821;p50"/>
          <p:cNvCxnSpPr>
            <a:cxnSpLocks/>
            <a:endCxn id="2823" idx="1"/>
          </p:cNvCxnSpPr>
          <p:nvPr/>
        </p:nvCxnSpPr>
        <p:spPr>
          <a:xfrm>
            <a:off x="5376591" y="4464744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4" name="Google Shape;2824;p50"/>
          <p:cNvCxnSpPr>
            <a:cxnSpLocks/>
            <a:endCxn id="2826" idx="1"/>
          </p:cNvCxnSpPr>
          <p:nvPr/>
        </p:nvCxnSpPr>
        <p:spPr>
          <a:xfrm>
            <a:off x="5376591" y="5648133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PROCESOS</a:t>
            </a:r>
            <a:endParaRPr dirty="0"/>
          </a:p>
        </p:txBody>
      </p:sp>
      <p:sp>
        <p:nvSpPr>
          <p:cNvPr id="2817" name="Google Shape;2817;p50"/>
          <p:cNvSpPr txBox="1"/>
          <p:nvPr/>
        </p:nvSpPr>
        <p:spPr>
          <a:xfrm>
            <a:off x="6075733" y="1807167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Instancia en ejecución de un programa. Unidad básica que proporciona entorno aislado de ejecución.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6" name="Google Shape;2826;p50"/>
          <p:cNvSpPr txBox="1"/>
          <p:nvPr/>
        </p:nvSpPr>
        <p:spPr>
          <a:xfrm>
            <a:off x="6075733" y="5357364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Cada thread tiene su propio entorno de ejecución (TEB) y su propia pila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3" name="Google Shape;2823;p50"/>
          <p:cNvSpPr txBox="1"/>
          <p:nvPr/>
        </p:nvSpPr>
        <p:spPr>
          <a:xfrm>
            <a:off x="6075733" y="4173965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PEB contiene info sobre el entorno de ejecución del proceso (DLLs cargadas, variables de entorno…)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0" name="Google Shape;2820;p50"/>
          <p:cNvSpPr txBox="1"/>
          <p:nvPr/>
        </p:nvSpPr>
        <p:spPr>
          <a:xfrm>
            <a:off x="6075733" y="2990536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Espacio de Direcciones Virtuales propio. 2⁶⁴ en 64-bits, repartido entre kernel y userland.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13841C-F59F-EC8C-E9C6-04D22937ACA1}"/>
              </a:ext>
            </a:extLst>
          </p:cNvPr>
          <p:cNvSpPr/>
          <p:nvPr/>
        </p:nvSpPr>
        <p:spPr>
          <a:xfrm>
            <a:off x="1540042" y="1768998"/>
            <a:ext cx="3164306" cy="4169963"/>
          </a:xfrm>
          <a:prstGeom prst="rect">
            <a:avLst/>
          </a:prstGeom>
          <a:noFill/>
          <a:ln w="28575">
            <a:solidFill>
              <a:srgbClr val="006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E1D1A2-4BE1-B354-456F-6DB328FDA0B9}"/>
              </a:ext>
            </a:extLst>
          </p:cNvPr>
          <p:cNvCxnSpPr/>
          <p:nvPr/>
        </p:nvCxnSpPr>
        <p:spPr>
          <a:xfrm>
            <a:off x="1536032" y="2214236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6B03B-CFD8-8410-5804-98E991C7E28D}"/>
              </a:ext>
            </a:extLst>
          </p:cNvPr>
          <p:cNvCxnSpPr/>
          <p:nvPr/>
        </p:nvCxnSpPr>
        <p:spPr>
          <a:xfrm>
            <a:off x="1536032" y="2651387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91C8CD-0CAE-25AE-9B66-1103BB748F9B}"/>
              </a:ext>
            </a:extLst>
          </p:cNvPr>
          <p:cNvCxnSpPr/>
          <p:nvPr/>
        </p:nvCxnSpPr>
        <p:spPr>
          <a:xfrm>
            <a:off x="1536032" y="3088523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A88EDE-4FD3-9D37-19D5-9A5073B39A28}"/>
              </a:ext>
            </a:extLst>
          </p:cNvPr>
          <p:cNvCxnSpPr/>
          <p:nvPr/>
        </p:nvCxnSpPr>
        <p:spPr>
          <a:xfrm>
            <a:off x="1536032" y="3525673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0CCA1-E382-A325-B85C-3A28E6ED38BF}"/>
              </a:ext>
            </a:extLst>
          </p:cNvPr>
          <p:cNvCxnSpPr/>
          <p:nvPr/>
        </p:nvCxnSpPr>
        <p:spPr>
          <a:xfrm>
            <a:off x="1536032" y="3982872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E9927-D624-99A6-BA41-ABF270664BA5}"/>
              </a:ext>
            </a:extLst>
          </p:cNvPr>
          <p:cNvSpPr/>
          <p:nvPr/>
        </p:nvSpPr>
        <p:spPr>
          <a:xfrm>
            <a:off x="1695450" y="4339389"/>
            <a:ext cx="1379621" cy="10988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8DB5B-EDF8-30B5-9250-5E07A2E1708F}"/>
              </a:ext>
            </a:extLst>
          </p:cNvPr>
          <p:cNvSpPr/>
          <p:nvPr/>
        </p:nvSpPr>
        <p:spPr>
          <a:xfrm>
            <a:off x="3199899" y="4339387"/>
            <a:ext cx="1379621" cy="10988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2A75C-0139-043B-17DF-A2741F9DF1A3}"/>
              </a:ext>
            </a:extLst>
          </p:cNvPr>
          <p:cNvCxnSpPr>
            <a:cxnSpLocks/>
          </p:cNvCxnSpPr>
          <p:nvPr/>
        </p:nvCxnSpPr>
        <p:spPr>
          <a:xfrm flipV="1">
            <a:off x="1691331" y="4689334"/>
            <a:ext cx="1379621" cy="443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F016A-9974-84C2-704D-850DFC4D2384}"/>
              </a:ext>
            </a:extLst>
          </p:cNvPr>
          <p:cNvCxnSpPr>
            <a:cxnSpLocks/>
          </p:cNvCxnSpPr>
          <p:nvPr/>
        </p:nvCxnSpPr>
        <p:spPr>
          <a:xfrm flipV="1">
            <a:off x="1691332" y="5066326"/>
            <a:ext cx="1379621" cy="443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C3A389-4657-6BB5-DA54-F99096C95A37}"/>
              </a:ext>
            </a:extLst>
          </p:cNvPr>
          <p:cNvCxnSpPr>
            <a:cxnSpLocks/>
          </p:cNvCxnSpPr>
          <p:nvPr/>
        </p:nvCxnSpPr>
        <p:spPr>
          <a:xfrm flipV="1">
            <a:off x="3203908" y="4684904"/>
            <a:ext cx="1379621" cy="443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52F407-EBD2-7F8F-6638-C089CB89A12F}"/>
              </a:ext>
            </a:extLst>
          </p:cNvPr>
          <p:cNvCxnSpPr>
            <a:cxnSpLocks/>
          </p:cNvCxnSpPr>
          <p:nvPr/>
        </p:nvCxnSpPr>
        <p:spPr>
          <a:xfrm flipV="1">
            <a:off x="3203909" y="5061896"/>
            <a:ext cx="1379621" cy="443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831;p50">
            <a:extLst>
              <a:ext uri="{FF2B5EF4-FFF2-40B4-BE49-F238E27FC236}">
                <a16:creationId xmlns:a16="http://schemas.microsoft.com/office/drawing/2014/main" id="{079EE3B3-42BE-4146-378C-8683A5003602}"/>
              </a:ext>
            </a:extLst>
          </p:cNvPr>
          <p:cNvSpPr txBox="1">
            <a:spLocks/>
          </p:cNvSpPr>
          <p:nvPr/>
        </p:nvSpPr>
        <p:spPr>
          <a:xfrm>
            <a:off x="1908509" y="1794102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sz="1400" kern="0" dirty="0"/>
              <a:t>IMAGEN PRINCIPAL</a:t>
            </a:r>
          </a:p>
        </p:txBody>
      </p:sp>
      <p:sp>
        <p:nvSpPr>
          <p:cNvPr id="19" name="Google Shape;2831;p50">
            <a:extLst>
              <a:ext uri="{FF2B5EF4-FFF2-40B4-BE49-F238E27FC236}">
                <a16:creationId xmlns:a16="http://schemas.microsoft.com/office/drawing/2014/main" id="{6E605127-0EAF-929C-C9E4-AADA53C92402}"/>
              </a:ext>
            </a:extLst>
          </p:cNvPr>
          <p:cNvSpPr txBox="1">
            <a:spLocks/>
          </p:cNvSpPr>
          <p:nvPr/>
        </p:nvSpPr>
        <p:spPr>
          <a:xfrm>
            <a:off x="1908509" y="3108087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>
                <a:solidFill>
                  <a:schemeClr val="tx2"/>
                </a:solidFill>
              </a:rPr>
              <a:t>PEB</a:t>
            </a:r>
            <a:endParaRPr lang="en-US" sz="1400" kern="0" dirty="0">
              <a:solidFill>
                <a:schemeClr val="tx2"/>
              </a:solidFill>
            </a:endParaRPr>
          </a:p>
        </p:txBody>
      </p:sp>
      <p:sp>
        <p:nvSpPr>
          <p:cNvPr id="20" name="Google Shape;2831;p50">
            <a:extLst>
              <a:ext uri="{FF2B5EF4-FFF2-40B4-BE49-F238E27FC236}">
                <a16:creationId xmlns:a16="http://schemas.microsoft.com/office/drawing/2014/main" id="{B64C07EE-BBA0-7572-6863-B8D436B01387}"/>
              </a:ext>
            </a:extLst>
          </p:cNvPr>
          <p:cNvSpPr txBox="1">
            <a:spLocks/>
          </p:cNvSpPr>
          <p:nvPr/>
        </p:nvSpPr>
        <p:spPr>
          <a:xfrm>
            <a:off x="1908509" y="2233803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M</a:t>
            </a:r>
            <a:r>
              <a:rPr lang="en-US" sz="1400" kern="0" dirty="0"/>
              <a:t>ÓDULOS SECUNDARIOS</a:t>
            </a:r>
          </a:p>
        </p:txBody>
      </p:sp>
      <p:sp>
        <p:nvSpPr>
          <p:cNvPr id="21" name="Google Shape;2831;p50">
            <a:extLst>
              <a:ext uri="{FF2B5EF4-FFF2-40B4-BE49-F238E27FC236}">
                <a16:creationId xmlns:a16="http://schemas.microsoft.com/office/drawing/2014/main" id="{09258CFF-91AD-E741-81D6-83E9F7293BFE}"/>
              </a:ext>
            </a:extLst>
          </p:cNvPr>
          <p:cNvSpPr txBox="1">
            <a:spLocks/>
          </p:cNvSpPr>
          <p:nvPr/>
        </p:nvSpPr>
        <p:spPr>
          <a:xfrm>
            <a:off x="1908509" y="2670952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H</a:t>
            </a:r>
            <a:r>
              <a:rPr lang="en-US" sz="1400" kern="0" dirty="0"/>
              <a:t>EAP(s)</a:t>
            </a:r>
          </a:p>
        </p:txBody>
      </p:sp>
      <p:sp>
        <p:nvSpPr>
          <p:cNvPr id="22" name="Google Shape;2831;p50">
            <a:extLst>
              <a:ext uri="{FF2B5EF4-FFF2-40B4-BE49-F238E27FC236}">
                <a16:creationId xmlns:a16="http://schemas.microsoft.com/office/drawing/2014/main" id="{E8288222-8FCF-3995-C640-16E64AC5CCEE}"/>
              </a:ext>
            </a:extLst>
          </p:cNvPr>
          <p:cNvSpPr txBox="1">
            <a:spLocks/>
          </p:cNvSpPr>
          <p:nvPr/>
        </p:nvSpPr>
        <p:spPr>
          <a:xfrm>
            <a:off x="1908509" y="3544664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…</a:t>
            </a:r>
            <a:endParaRPr lang="en-US" sz="1400" kern="0" dirty="0"/>
          </a:p>
        </p:txBody>
      </p:sp>
      <p:sp>
        <p:nvSpPr>
          <p:cNvPr id="23" name="Google Shape;2831;p50">
            <a:extLst>
              <a:ext uri="{FF2B5EF4-FFF2-40B4-BE49-F238E27FC236}">
                <a16:creationId xmlns:a16="http://schemas.microsoft.com/office/drawing/2014/main" id="{D185D345-2339-33A1-5059-6CF7BD3DFA2F}"/>
              </a:ext>
            </a:extLst>
          </p:cNvPr>
          <p:cNvSpPr txBox="1">
            <a:spLocks/>
          </p:cNvSpPr>
          <p:nvPr/>
        </p:nvSpPr>
        <p:spPr>
          <a:xfrm>
            <a:off x="1089751" y="4316538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THREAD 1</a:t>
            </a:r>
            <a:endParaRPr lang="en-US" sz="1400" kern="0" dirty="0"/>
          </a:p>
        </p:txBody>
      </p:sp>
      <p:sp>
        <p:nvSpPr>
          <p:cNvPr id="24" name="Google Shape;2831;p50">
            <a:extLst>
              <a:ext uri="{FF2B5EF4-FFF2-40B4-BE49-F238E27FC236}">
                <a16:creationId xmlns:a16="http://schemas.microsoft.com/office/drawing/2014/main" id="{DD7400C3-CA73-E919-17F4-7F9E199EFB1B}"/>
              </a:ext>
            </a:extLst>
          </p:cNvPr>
          <p:cNvSpPr txBox="1">
            <a:spLocks/>
          </p:cNvSpPr>
          <p:nvPr/>
        </p:nvSpPr>
        <p:spPr>
          <a:xfrm>
            <a:off x="2602328" y="4310634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THREAD 2</a:t>
            </a:r>
            <a:endParaRPr lang="en-US" sz="1400" kern="0" dirty="0"/>
          </a:p>
        </p:txBody>
      </p:sp>
      <p:sp>
        <p:nvSpPr>
          <p:cNvPr id="25" name="Google Shape;2831;p50">
            <a:extLst>
              <a:ext uri="{FF2B5EF4-FFF2-40B4-BE49-F238E27FC236}">
                <a16:creationId xmlns:a16="http://schemas.microsoft.com/office/drawing/2014/main" id="{3F5F74D8-E72D-7228-4854-FBF135130A6A}"/>
              </a:ext>
            </a:extLst>
          </p:cNvPr>
          <p:cNvSpPr txBox="1">
            <a:spLocks/>
          </p:cNvSpPr>
          <p:nvPr/>
        </p:nvSpPr>
        <p:spPr>
          <a:xfrm>
            <a:off x="1089751" y="4680769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050" kern="0" dirty="0"/>
              <a:t>TEB</a:t>
            </a:r>
            <a:endParaRPr lang="en-US" sz="1400" kern="0" dirty="0"/>
          </a:p>
        </p:txBody>
      </p:sp>
      <p:sp>
        <p:nvSpPr>
          <p:cNvPr id="26" name="Google Shape;2831;p50">
            <a:extLst>
              <a:ext uri="{FF2B5EF4-FFF2-40B4-BE49-F238E27FC236}">
                <a16:creationId xmlns:a16="http://schemas.microsoft.com/office/drawing/2014/main" id="{C5742503-4864-42DF-4E95-6DB9DC1934B2}"/>
              </a:ext>
            </a:extLst>
          </p:cNvPr>
          <p:cNvSpPr txBox="1">
            <a:spLocks/>
          </p:cNvSpPr>
          <p:nvPr/>
        </p:nvSpPr>
        <p:spPr>
          <a:xfrm>
            <a:off x="2594201" y="4669401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050" kern="0" dirty="0"/>
              <a:t>TEB</a:t>
            </a:r>
            <a:endParaRPr lang="en-US" sz="1400" kern="0" dirty="0"/>
          </a:p>
        </p:txBody>
      </p:sp>
      <p:sp>
        <p:nvSpPr>
          <p:cNvPr id="27" name="Google Shape;2831;p50">
            <a:extLst>
              <a:ext uri="{FF2B5EF4-FFF2-40B4-BE49-F238E27FC236}">
                <a16:creationId xmlns:a16="http://schemas.microsoft.com/office/drawing/2014/main" id="{0D35086E-C24D-44E5-98D4-AB47F02D3CD9}"/>
              </a:ext>
            </a:extLst>
          </p:cNvPr>
          <p:cNvSpPr txBox="1">
            <a:spLocks/>
          </p:cNvSpPr>
          <p:nvPr/>
        </p:nvSpPr>
        <p:spPr>
          <a:xfrm>
            <a:off x="1089751" y="5060045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050" kern="0" dirty="0"/>
              <a:t>STACK</a:t>
            </a:r>
            <a:endParaRPr lang="en-US" sz="1400" kern="0" dirty="0"/>
          </a:p>
        </p:txBody>
      </p:sp>
      <p:sp>
        <p:nvSpPr>
          <p:cNvPr id="28" name="Google Shape;2831;p50">
            <a:extLst>
              <a:ext uri="{FF2B5EF4-FFF2-40B4-BE49-F238E27FC236}">
                <a16:creationId xmlns:a16="http://schemas.microsoft.com/office/drawing/2014/main" id="{303BE37B-49C4-5A81-6357-297065ACE46F}"/>
              </a:ext>
            </a:extLst>
          </p:cNvPr>
          <p:cNvSpPr txBox="1">
            <a:spLocks/>
          </p:cNvSpPr>
          <p:nvPr/>
        </p:nvSpPr>
        <p:spPr>
          <a:xfrm>
            <a:off x="2594201" y="5038647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050" kern="0" dirty="0"/>
              <a:t>STACK</a:t>
            </a:r>
            <a:endParaRPr lang="en-US" sz="1400" kern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5" name="Google Shape;2815;p50"/>
          <p:cNvCxnSpPr>
            <a:cxnSpLocks/>
            <a:endCxn id="2817" idx="1"/>
          </p:cNvCxnSpPr>
          <p:nvPr/>
        </p:nvCxnSpPr>
        <p:spPr>
          <a:xfrm>
            <a:off x="5376591" y="2097967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18" name="Google Shape;2818;p50"/>
          <p:cNvCxnSpPr>
            <a:cxnSpLocks/>
            <a:endCxn id="2820" idx="1"/>
          </p:cNvCxnSpPr>
          <p:nvPr/>
        </p:nvCxnSpPr>
        <p:spPr>
          <a:xfrm>
            <a:off x="5376591" y="3281327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1" name="Google Shape;2821;p50"/>
          <p:cNvCxnSpPr>
            <a:cxnSpLocks/>
            <a:endCxn id="2823" idx="1"/>
          </p:cNvCxnSpPr>
          <p:nvPr/>
        </p:nvCxnSpPr>
        <p:spPr>
          <a:xfrm>
            <a:off x="5376591" y="4464744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4" name="Google Shape;2824;p50"/>
          <p:cNvCxnSpPr>
            <a:cxnSpLocks/>
            <a:endCxn id="2826" idx="1"/>
          </p:cNvCxnSpPr>
          <p:nvPr/>
        </p:nvCxnSpPr>
        <p:spPr>
          <a:xfrm>
            <a:off x="5376591" y="5648133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PEB</a:t>
            </a:r>
            <a:endParaRPr dirty="0"/>
          </a:p>
        </p:txBody>
      </p:sp>
      <p:sp>
        <p:nvSpPr>
          <p:cNvPr id="2817" name="Google Shape;2817;p50"/>
          <p:cNvSpPr txBox="1"/>
          <p:nvPr/>
        </p:nvSpPr>
        <p:spPr>
          <a:xfrm>
            <a:off x="6075733" y="1807167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Información sobre el entorno de ejecución del proceso.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6" name="Google Shape;2826;p50"/>
          <p:cNvSpPr txBox="1"/>
          <p:nvPr/>
        </p:nvSpPr>
        <p:spPr>
          <a:xfrm>
            <a:off x="6075733" y="5357364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b="1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InLoadOrderModuleList: </a:t>
            </a: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lista enlazada de módulos cargados según su orden de carga.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3" name="Google Shape;2823;p50"/>
          <p:cNvSpPr txBox="1"/>
          <p:nvPr/>
        </p:nvSpPr>
        <p:spPr>
          <a:xfrm>
            <a:off x="6075733" y="4173965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b="1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Ldr:</a:t>
            </a: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puntero a estructura PEB_LDR_DATA que contiene información sobre los módulos cargados en el proceso.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0" name="Google Shape;2820;p50"/>
          <p:cNvSpPr txBox="1"/>
          <p:nvPr/>
        </p:nvSpPr>
        <p:spPr>
          <a:xfrm>
            <a:off x="6075733" y="2990536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b="1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ImageBaseAddress:</a:t>
            </a: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dirección base de la imagen ejecutable del proceso.</a:t>
            </a:r>
          </a:p>
          <a:p>
            <a:pPr defTabSz="1219170">
              <a:buClr>
                <a:srgbClr val="000000"/>
              </a:buClr>
            </a:pP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D958F0-A28B-0494-44BB-7201A943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94" y="2041357"/>
            <a:ext cx="3541461" cy="3741819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0D217C-E50B-C872-CB8B-F2D299E8EA7A}"/>
              </a:ext>
            </a:extLst>
          </p:cNvPr>
          <p:cNvCxnSpPr>
            <a:cxnSpLocks/>
          </p:cNvCxnSpPr>
          <p:nvPr/>
        </p:nvCxnSpPr>
        <p:spPr>
          <a:xfrm>
            <a:off x="1760621" y="5257800"/>
            <a:ext cx="120716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225682-6698-CCE8-FBAD-29DF7A460520}"/>
              </a:ext>
            </a:extLst>
          </p:cNvPr>
          <p:cNvCxnSpPr>
            <a:cxnSpLocks/>
          </p:cNvCxnSpPr>
          <p:nvPr/>
        </p:nvCxnSpPr>
        <p:spPr>
          <a:xfrm>
            <a:off x="1760621" y="5069306"/>
            <a:ext cx="155608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FC2921A-DDAA-05C6-8A92-6CE240D4B0F5}"/>
              </a:ext>
            </a:extLst>
          </p:cNvPr>
          <p:cNvCxnSpPr>
            <a:cxnSpLocks/>
          </p:cNvCxnSpPr>
          <p:nvPr/>
        </p:nvCxnSpPr>
        <p:spPr>
          <a:xfrm>
            <a:off x="1760621" y="4495800"/>
            <a:ext cx="151999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8CB82E-BC03-A5C2-07BE-D4DF55D43439}"/>
              </a:ext>
            </a:extLst>
          </p:cNvPr>
          <p:cNvCxnSpPr>
            <a:cxnSpLocks/>
          </p:cNvCxnSpPr>
          <p:nvPr/>
        </p:nvCxnSpPr>
        <p:spPr>
          <a:xfrm>
            <a:off x="1760621" y="3120189"/>
            <a:ext cx="224990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2" name="Group 2761">
            <a:extLst>
              <a:ext uri="{FF2B5EF4-FFF2-40B4-BE49-F238E27FC236}">
                <a16:creationId xmlns:a16="http://schemas.microsoft.com/office/drawing/2014/main" id="{EC02D24D-8647-2BC2-287D-EE3003D09692}"/>
              </a:ext>
            </a:extLst>
          </p:cNvPr>
          <p:cNvGrpSpPr/>
          <p:nvPr/>
        </p:nvGrpSpPr>
        <p:grpSpPr>
          <a:xfrm>
            <a:off x="3076074" y="2270711"/>
            <a:ext cx="1398842" cy="2939717"/>
            <a:chOff x="3076074" y="2270711"/>
            <a:chExt cx="1398842" cy="2939717"/>
          </a:xfrm>
        </p:grpSpPr>
        <p:cxnSp>
          <p:nvCxnSpPr>
            <p:cNvPr id="2756" name="Straight Connector 2755">
              <a:extLst>
                <a:ext uri="{FF2B5EF4-FFF2-40B4-BE49-F238E27FC236}">
                  <a16:creationId xmlns:a16="http://schemas.microsoft.com/office/drawing/2014/main" id="{3FE70CCB-9BB6-76A6-17B0-475442445735}"/>
                </a:ext>
              </a:extLst>
            </p:cNvPr>
            <p:cNvCxnSpPr/>
            <p:nvPr/>
          </p:nvCxnSpPr>
          <p:spPr>
            <a:xfrm>
              <a:off x="3076074" y="5205663"/>
              <a:ext cx="136758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7" name="Straight Connector 2756">
              <a:extLst>
                <a:ext uri="{FF2B5EF4-FFF2-40B4-BE49-F238E27FC236}">
                  <a16:creationId xmlns:a16="http://schemas.microsoft.com/office/drawing/2014/main" id="{879E7953-4D68-E80C-34C2-499E359E5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3666" y="2270711"/>
              <a:ext cx="28074" cy="293971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1" name="Straight Arrow Connector 2760">
              <a:extLst>
                <a:ext uri="{FF2B5EF4-FFF2-40B4-BE49-F238E27FC236}">
                  <a16:creationId xmlns:a16="http://schemas.microsoft.com/office/drawing/2014/main" id="{C016342D-B03D-E4B3-25CE-185CDF67CDB2}"/>
                </a:ext>
              </a:extLst>
            </p:cNvPr>
            <p:cNvCxnSpPr/>
            <p:nvPr/>
          </p:nvCxnSpPr>
          <p:spPr>
            <a:xfrm flipH="1">
              <a:off x="3653925" y="2270711"/>
              <a:ext cx="82099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69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PEB</a:t>
            </a:r>
            <a:endParaRPr dirty="0"/>
          </a:p>
        </p:txBody>
      </p:sp>
      <p:sp>
        <p:nvSpPr>
          <p:cNvPr id="3" name="Google Shape;3921;p77">
            <a:extLst>
              <a:ext uri="{FF2B5EF4-FFF2-40B4-BE49-F238E27FC236}">
                <a16:creationId xmlns:a16="http://schemas.microsoft.com/office/drawing/2014/main" id="{0E256202-E0A5-E7B9-9A7F-1722E8B27B1D}"/>
              </a:ext>
            </a:extLst>
          </p:cNvPr>
          <p:cNvSpPr txBox="1">
            <a:spLocks/>
          </p:cNvSpPr>
          <p:nvPr/>
        </p:nvSpPr>
        <p:spPr>
          <a:xfrm>
            <a:off x="6056317" y="4379194"/>
            <a:ext cx="5092700" cy="181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22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kern="0" dirty="0"/>
              <a:t>Abrir </a:t>
            </a:r>
            <a:r>
              <a:rPr lang="es-ES" sz="1200" kern="0" dirty="0" err="1"/>
              <a:t>WinDBG</a:t>
            </a:r>
            <a:r>
              <a:rPr lang="es-ES" sz="1200" kern="0" dirty="0"/>
              <a:t> y ejecutar el comando !</a:t>
            </a:r>
            <a:r>
              <a:rPr lang="es-ES" sz="1200" kern="0" dirty="0" err="1"/>
              <a:t>peb</a:t>
            </a:r>
            <a:endParaRPr lang="es-ES" sz="1200" kern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kern="0" dirty="0"/>
              <a:t>Navegar hasta </a:t>
            </a:r>
            <a:r>
              <a:rPr lang="es-ES" sz="1200" kern="0" dirty="0" err="1"/>
              <a:t>peb</a:t>
            </a:r>
            <a:r>
              <a:rPr lang="es-ES" sz="1200" kern="0" dirty="0"/>
              <a:t>-&gt;</a:t>
            </a:r>
            <a:r>
              <a:rPr lang="es-ES" sz="1200" kern="0" dirty="0" err="1"/>
              <a:t>Ldr</a:t>
            </a:r>
            <a:r>
              <a:rPr lang="es-ES" sz="1200" kern="0" dirty="0"/>
              <a:t>-&gt;</a:t>
            </a:r>
            <a:r>
              <a:rPr lang="es-ES" sz="1200" kern="0" dirty="0" err="1"/>
              <a:t>InLoadOrderModuleList</a:t>
            </a:r>
            <a:endParaRPr lang="es-ES" sz="1200" kern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kern="0" dirty="0"/>
              <a:t>Iterar sobre los módulos para ver cuáles están cargados</a:t>
            </a:r>
          </a:p>
          <a:p>
            <a:pPr marL="0" indent="0"/>
            <a:r>
              <a:rPr lang="en-US" sz="1050" dirty="0"/>
              <a:t>!list -x "dt _LDR_DATA_TABLE_ENTRY" &lt;</a:t>
            </a:r>
            <a:r>
              <a:rPr lang="en-US" sz="1050" dirty="0" err="1"/>
              <a:t>InLoadOrderModuleList</a:t>
            </a:r>
            <a:r>
              <a:rPr lang="en-US" sz="1050" dirty="0"/>
              <a:t> address&gt;</a:t>
            </a:r>
            <a:endParaRPr lang="es-ES" sz="1200" kern="0" dirty="0"/>
          </a:p>
        </p:txBody>
      </p:sp>
    </p:spTree>
    <p:extLst>
      <p:ext uri="{BB962C8B-B14F-4D97-AF65-F5344CB8AC3E}">
        <p14:creationId xmlns:p14="http://schemas.microsoft.com/office/powerpoint/2010/main" val="16709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5" name="Google Shape;2815;p50"/>
          <p:cNvCxnSpPr>
            <a:cxnSpLocks/>
            <a:endCxn id="2817" idx="1"/>
          </p:cNvCxnSpPr>
          <p:nvPr/>
        </p:nvCxnSpPr>
        <p:spPr>
          <a:xfrm>
            <a:off x="5376591" y="2097967"/>
            <a:ext cx="69914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18" name="Google Shape;2818;p50"/>
          <p:cNvCxnSpPr>
            <a:cxnSpLocks/>
            <a:endCxn id="2820" idx="1"/>
          </p:cNvCxnSpPr>
          <p:nvPr/>
        </p:nvCxnSpPr>
        <p:spPr>
          <a:xfrm>
            <a:off x="5376591" y="3281327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1" name="Google Shape;2821;p50"/>
          <p:cNvCxnSpPr>
            <a:cxnSpLocks/>
            <a:endCxn id="2823" idx="1"/>
          </p:cNvCxnSpPr>
          <p:nvPr/>
        </p:nvCxnSpPr>
        <p:spPr>
          <a:xfrm>
            <a:off x="5376591" y="4464744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4" name="Google Shape;2824;p50"/>
          <p:cNvCxnSpPr>
            <a:cxnSpLocks/>
            <a:endCxn id="2826" idx="1"/>
          </p:cNvCxnSpPr>
          <p:nvPr/>
        </p:nvCxnSpPr>
        <p:spPr>
          <a:xfrm>
            <a:off x="5376591" y="5648133"/>
            <a:ext cx="699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PORTABLE EXECUTABLE</a:t>
            </a:r>
            <a:endParaRPr dirty="0"/>
          </a:p>
        </p:txBody>
      </p:sp>
      <p:sp>
        <p:nvSpPr>
          <p:cNvPr id="2817" name="Google Shape;2817;p50"/>
          <p:cNvSpPr txBox="1"/>
          <p:nvPr/>
        </p:nvSpPr>
        <p:spPr>
          <a:xfrm>
            <a:off x="6075733" y="1807167"/>
            <a:ext cx="4511834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DOS HEADER: Ya no se usa (compatibilidad MS-DOS). e_lfanew apunta al nuevo NT HEADER.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6" name="Google Shape;2826;p50"/>
          <p:cNvSpPr txBox="1"/>
          <p:nvPr/>
        </p:nvSpPr>
        <p:spPr>
          <a:xfrm>
            <a:off x="6075733" y="5357364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.text contiene el código, .data almacena variables…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3" name="Google Shape;2823;p50"/>
          <p:cNvSpPr txBox="1"/>
          <p:nvPr/>
        </p:nvSpPr>
        <p:spPr>
          <a:xfrm>
            <a:off x="6075733" y="4173965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SECTIONS: áreas específicas con información estructurada y un propósito concreto. 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0" name="Google Shape;2820;p50"/>
          <p:cNvSpPr txBox="1"/>
          <p:nvPr/>
        </p:nvSpPr>
        <p:spPr>
          <a:xfrm>
            <a:off x="6075733" y="2990536"/>
            <a:ext cx="440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NT HEADERS: var</a:t>
            </a:r>
            <a:r>
              <a:rPr lang="es-ES" sz="1600" kern="0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ía</a:t>
            </a:r>
            <a:r>
              <a:rPr lang="es-E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entre 32 y 64-bits. Contiene información sobre el ejecutable.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13841C-F59F-EC8C-E9C6-04D22937ACA1}"/>
              </a:ext>
            </a:extLst>
          </p:cNvPr>
          <p:cNvSpPr/>
          <p:nvPr/>
        </p:nvSpPr>
        <p:spPr>
          <a:xfrm>
            <a:off x="1540042" y="1768998"/>
            <a:ext cx="3164306" cy="4169963"/>
          </a:xfrm>
          <a:prstGeom prst="rect">
            <a:avLst/>
          </a:prstGeom>
          <a:noFill/>
          <a:ln w="28575">
            <a:solidFill>
              <a:srgbClr val="006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E1D1A2-4BE1-B354-456F-6DB328FDA0B9}"/>
              </a:ext>
            </a:extLst>
          </p:cNvPr>
          <p:cNvCxnSpPr/>
          <p:nvPr/>
        </p:nvCxnSpPr>
        <p:spPr>
          <a:xfrm>
            <a:off x="1536032" y="2214236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6B03B-CFD8-8410-5804-98E991C7E28D}"/>
              </a:ext>
            </a:extLst>
          </p:cNvPr>
          <p:cNvCxnSpPr/>
          <p:nvPr/>
        </p:nvCxnSpPr>
        <p:spPr>
          <a:xfrm>
            <a:off x="1536032" y="2651387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91C8CD-0CAE-25AE-9B66-1103BB748F9B}"/>
              </a:ext>
            </a:extLst>
          </p:cNvPr>
          <p:cNvCxnSpPr/>
          <p:nvPr/>
        </p:nvCxnSpPr>
        <p:spPr>
          <a:xfrm>
            <a:off x="1536032" y="3088523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A88EDE-4FD3-9D37-19D5-9A5073B39A28}"/>
              </a:ext>
            </a:extLst>
          </p:cNvPr>
          <p:cNvCxnSpPr/>
          <p:nvPr/>
        </p:nvCxnSpPr>
        <p:spPr>
          <a:xfrm>
            <a:off x="1536032" y="3525673"/>
            <a:ext cx="3168316" cy="0"/>
          </a:xfrm>
          <a:prstGeom prst="line">
            <a:avLst/>
          </a:prstGeom>
          <a:ln w="28575">
            <a:solidFill>
              <a:srgbClr val="006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8DB5B-EDF8-30B5-9250-5E07A2E1708F}"/>
              </a:ext>
            </a:extLst>
          </p:cNvPr>
          <p:cNvSpPr/>
          <p:nvPr/>
        </p:nvSpPr>
        <p:spPr>
          <a:xfrm>
            <a:off x="2128866" y="3732931"/>
            <a:ext cx="2142066" cy="3807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2831;p50">
            <a:extLst>
              <a:ext uri="{FF2B5EF4-FFF2-40B4-BE49-F238E27FC236}">
                <a16:creationId xmlns:a16="http://schemas.microsoft.com/office/drawing/2014/main" id="{079EE3B3-42BE-4146-378C-8683A5003602}"/>
              </a:ext>
            </a:extLst>
          </p:cNvPr>
          <p:cNvSpPr txBox="1">
            <a:spLocks/>
          </p:cNvSpPr>
          <p:nvPr/>
        </p:nvSpPr>
        <p:spPr>
          <a:xfrm>
            <a:off x="1908509" y="1794102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sz="1400" kern="0" dirty="0"/>
              <a:t>DOS HEADER</a:t>
            </a:r>
          </a:p>
        </p:txBody>
      </p:sp>
      <p:sp>
        <p:nvSpPr>
          <p:cNvPr id="19" name="Google Shape;2831;p50">
            <a:extLst>
              <a:ext uri="{FF2B5EF4-FFF2-40B4-BE49-F238E27FC236}">
                <a16:creationId xmlns:a16="http://schemas.microsoft.com/office/drawing/2014/main" id="{6E605127-0EAF-929C-C9E4-AADA53C92402}"/>
              </a:ext>
            </a:extLst>
          </p:cNvPr>
          <p:cNvSpPr txBox="1">
            <a:spLocks/>
          </p:cNvSpPr>
          <p:nvPr/>
        </p:nvSpPr>
        <p:spPr>
          <a:xfrm>
            <a:off x="1908509" y="3108087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>
                <a:solidFill>
                  <a:schemeClr val="bg1"/>
                </a:solidFill>
              </a:rPr>
              <a:t>SECTION TABLE</a:t>
            </a:r>
            <a:endParaRPr lang="en-US" sz="1400" kern="0" dirty="0">
              <a:solidFill>
                <a:schemeClr val="bg1"/>
              </a:solidFill>
            </a:endParaRPr>
          </a:p>
        </p:txBody>
      </p:sp>
      <p:sp>
        <p:nvSpPr>
          <p:cNvPr id="20" name="Google Shape;2831;p50">
            <a:extLst>
              <a:ext uri="{FF2B5EF4-FFF2-40B4-BE49-F238E27FC236}">
                <a16:creationId xmlns:a16="http://schemas.microsoft.com/office/drawing/2014/main" id="{B64C07EE-BBA0-7572-6863-B8D436B01387}"/>
              </a:ext>
            </a:extLst>
          </p:cNvPr>
          <p:cNvSpPr txBox="1">
            <a:spLocks/>
          </p:cNvSpPr>
          <p:nvPr/>
        </p:nvSpPr>
        <p:spPr>
          <a:xfrm>
            <a:off x="1908509" y="2233803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sz="1400" kern="0" dirty="0"/>
              <a:t>DOS STUB</a:t>
            </a:r>
          </a:p>
        </p:txBody>
      </p:sp>
      <p:sp>
        <p:nvSpPr>
          <p:cNvPr id="21" name="Google Shape;2831;p50">
            <a:extLst>
              <a:ext uri="{FF2B5EF4-FFF2-40B4-BE49-F238E27FC236}">
                <a16:creationId xmlns:a16="http://schemas.microsoft.com/office/drawing/2014/main" id="{09258CFF-91AD-E741-81D6-83E9F7293BFE}"/>
              </a:ext>
            </a:extLst>
          </p:cNvPr>
          <p:cNvSpPr txBox="1">
            <a:spLocks/>
          </p:cNvSpPr>
          <p:nvPr/>
        </p:nvSpPr>
        <p:spPr>
          <a:xfrm>
            <a:off x="1908509" y="2670952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sz="1400" kern="0" dirty="0"/>
              <a:t>NT HEADERS</a:t>
            </a:r>
          </a:p>
        </p:txBody>
      </p:sp>
      <p:sp>
        <p:nvSpPr>
          <p:cNvPr id="24" name="Google Shape;2831;p50">
            <a:extLst>
              <a:ext uri="{FF2B5EF4-FFF2-40B4-BE49-F238E27FC236}">
                <a16:creationId xmlns:a16="http://schemas.microsoft.com/office/drawing/2014/main" id="{DD7400C3-CA73-E919-17F4-7F9E199EFB1B}"/>
              </a:ext>
            </a:extLst>
          </p:cNvPr>
          <p:cNvSpPr txBox="1">
            <a:spLocks/>
          </p:cNvSpPr>
          <p:nvPr/>
        </p:nvSpPr>
        <p:spPr>
          <a:xfrm>
            <a:off x="1908509" y="3728179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SECTION .</a:t>
            </a:r>
            <a:r>
              <a:rPr lang="es-ES" sz="1400" kern="0" dirty="0" err="1"/>
              <a:t>text</a:t>
            </a:r>
            <a:endParaRPr lang="en-US" sz="1400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D63AD-6D19-F145-8FA7-95969E54B917}"/>
              </a:ext>
            </a:extLst>
          </p:cNvPr>
          <p:cNvSpPr/>
          <p:nvPr/>
        </p:nvSpPr>
        <p:spPr>
          <a:xfrm>
            <a:off x="2128866" y="4261435"/>
            <a:ext cx="2142066" cy="3807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2831;p50">
            <a:extLst>
              <a:ext uri="{FF2B5EF4-FFF2-40B4-BE49-F238E27FC236}">
                <a16:creationId xmlns:a16="http://schemas.microsoft.com/office/drawing/2014/main" id="{F9FF3328-F8E4-0B97-78AF-891D7AA40442}"/>
              </a:ext>
            </a:extLst>
          </p:cNvPr>
          <p:cNvSpPr txBox="1">
            <a:spLocks/>
          </p:cNvSpPr>
          <p:nvPr/>
        </p:nvSpPr>
        <p:spPr>
          <a:xfrm>
            <a:off x="1908509" y="4256683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SECTION .data</a:t>
            </a:r>
            <a:endParaRPr lang="en-US" sz="14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E6070A-705C-A1A7-D2D6-056583449CAF}"/>
              </a:ext>
            </a:extLst>
          </p:cNvPr>
          <p:cNvSpPr/>
          <p:nvPr/>
        </p:nvSpPr>
        <p:spPr>
          <a:xfrm>
            <a:off x="2128866" y="5089047"/>
            <a:ext cx="2142066" cy="3807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Google Shape;2831;p50">
            <a:extLst>
              <a:ext uri="{FF2B5EF4-FFF2-40B4-BE49-F238E27FC236}">
                <a16:creationId xmlns:a16="http://schemas.microsoft.com/office/drawing/2014/main" id="{0258F573-D9F6-A2BA-BD35-06FA9DAEAF7D}"/>
              </a:ext>
            </a:extLst>
          </p:cNvPr>
          <p:cNvSpPr txBox="1">
            <a:spLocks/>
          </p:cNvSpPr>
          <p:nvPr/>
        </p:nvSpPr>
        <p:spPr>
          <a:xfrm>
            <a:off x="1908509" y="5084295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SECTION .</a:t>
            </a:r>
            <a:r>
              <a:rPr lang="es-ES" sz="1400" kern="0" dirty="0" err="1"/>
              <a:t>reloc</a:t>
            </a:r>
            <a:endParaRPr lang="en-US" sz="1400" kern="0" dirty="0"/>
          </a:p>
        </p:txBody>
      </p:sp>
      <p:sp>
        <p:nvSpPr>
          <p:cNvPr id="29" name="Google Shape;2831;p50">
            <a:extLst>
              <a:ext uri="{FF2B5EF4-FFF2-40B4-BE49-F238E27FC236}">
                <a16:creationId xmlns:a16="http://schemas.microsoft.com/office/drawing/2014/main" id="{0A4A65D1-2AAE-4EF8-BFDC-B0D91559B3F3}"/>
              </a:ext>
            </a:extLst>
          </p:cNvPr>
          <p:cNvSpPr txBox="1">
            <a:spLocks/>
          </p:cNvSpPr>
          <p:nvPr/>
        </p:nvSpPr>
        <p:spPr>
          <a:xfrm>
            <a:off x="1908509" y="4668173"/>
            <a:ext cx="2582780" cy="4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 sz="1400" kern="0" dirty="0"/>
              <a:t>…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727769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NT HEADERS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6EF3D-E693-AD52-02DE-B17BF4C4A453}"/>
              </a:ext>
            </a:extLst>
          </p:cNvPr>
          <p:cNvSpPr txBox="1"/>
          <p:nvPr/>
        </p:nvSpPr>
        <p:spPr>
          <a:xfrm>
            <a:off x="1380066" y="1731433"/>
            <a:ext cx="40174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_IMAGE_NT_HEADERS64 {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Signature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IMAGE_FILE_HEADER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FileHeader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IMAGE_OPTIONAL_HEADER64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OptionalHeader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} IMAGE_NT_HEADERS64, *PIMAGE_NT_HEADERS64;</a:t>
            </a:r>
          </a:p>
          <a:p>
            <a:endParaRPr lang="es-E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_IMAGE_NT_HEADERS {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Signature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IMAGE_FILE_HEADER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FileHeader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IMAGE_OPTIONAL_HEADER32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OptionalHeader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} IMAGE_NT_HEADERS32, *PIMAGE_NT_HEADERS32;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97066-03CE-CA5E-D398-ACBBBBBF8BC5}"/>
              </a:ext>
            </a:extLst>
          </p:cNvPr>
          <p:cNvSpPr txBox="1"/>
          <p:nvPr/>
        </p:nvSpPr>
        <p:spPr>
          <a:xfrm>
            <a:off x="1380066" y="3920066"/>
            <a:ext cx="4017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typedef struct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_IMAGE_FILE_HEADER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Machine;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NumberOfSections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TimeDateStamp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PointerToSymbolTable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NumberOfSymbols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SizeOfOptionalHeader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Characteristics;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} IMAGE_FILE_HEADER, *PIMAGE_FILE_HEADER;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59508-8846-BCEB-F92F-730240386778}"/>
              </a:ext>
            </a:extLst>
          </p:cNvPr>
          <p:cNvSpPr txBox="1"/>
          <p:nvPr/>
        </p:nvSpPr>
        <p:spPr>
          <a:xfrm>
            <a:off x="5397500" y="1621365"/>
            <a:ext cx="6515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typedef struct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_IMAGE_OPTIONAL_HEADER64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Magic;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BYTE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MajorLinkerVersion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BYTE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MinorLinkerVersion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AddressOfEntryPoint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BaseOfCode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ULONGLONG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ImageBase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SectionAlignment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FileAlignment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MajorOperatingSystemVersion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MinorOperatingSystemVersion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SizeOfImage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SizeOfHeaders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CheckSum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Subsystem;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LoaderFlags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NumberOfRvaAndSizes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IMAGE_DATA_DIRECTORY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DataDirectory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[16];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} IMAGE_OPTIONAL_HEADER64, *PIMAGE_OPTIONAL_HEADER64;</a:t>
            </a:r>
          </a:p>
        </p:txBody>
      </p:sp>
    </p:spTree>
    <p:extLst>
      <p:ext uri="{BB962C8B-B14F-4D97-AF65-F5344CB8AC3E}">
        <p14:creationId xmlns:p14="http://schemas.microsoft.com/office/powerpoint/2010/main" val="82632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OPTIONAL HEADER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59508-8846-BCEB-F92F-730240386778}"/>
              </a:ext>
            </a:extLst>
          </p:cNvPr>
          <p:cNvSpPr txBox="1"/>
          <p:nvPr/>
        </p:nvSpPr>
        <p:spPr>
          <a:xfrm>
            <a:off x="1193800" y="1735665"/>
            <a:ext cx="6515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typedef struct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_IMAGE_OPTIONAL_HEADER64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Magic;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BYTE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MajorLinkerVersion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BYTE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MinorLinkerVersion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AddressOfEntryPoint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BaseOfCode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ULONGLONG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ImageBase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SectionAlignment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FileAlignment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MajorOperatingSystemVersion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MinorOperatingSystemVersion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SizeOfImage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SizeOfHeaders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CheckSum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WORD        Subsystem;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LoaderFlags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DWORD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NumberOfRvaAndSizes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IMAGE_DATA_DIRECTORY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DataDirectory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[16];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} IMAGE_OPTIONAL_HEADER64, *PIMAGE_OPTIONAL_HEADER64;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3F6A7-3C81-E7B0-01FD-D7434349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67" y="2136690"/>
            <a:ext cx="5033490" cy="335293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BDA30D-6336-E465-10E1-12012948B164}"/>
              </a:ext>
            </a:extLst>
          </p:cNvPr>
          <p:cNvCxnSpPr>
            <a:cxnSpLocks/>
          </p:cNvCxnSpPr>
          <p:nvPr/>
        </p:nvCxnSpPr>
        <p:spPr>
          <a:xfrm>
            <a:off x="9135533" y="2726267"/>
            <a:ext cx="90593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D35C5E-1796-D4C6-8220-EF33563FC4EC}"/>
              </a:ext>
            </a:extLst>
          </p:cNvPr>
          <p:cNvCxnSpPr>
            <a:cxnSpLocks/>
          </p:cNvCxnSpPr>
          <p:nvPr/>
        </p:nvCxnSpPr>
        <p:spPr>
          <a:xfrm>
            <a:off x="9135533" y="2912533"/>
            <a:ext cx="90593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3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44"/>
          <p:cNvSpPr/>
          <p:nvPr/>
        </p:nvSpPr>
        <p:spPr>
          <a:xfrm>
            <a:off x="5340120" y="1425016"/>
            <a:ext cx="1511761" cy="1511761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97" name="Google Shape;2697;p44"/>
          <p:cNvSpPr/>
          <p:nvPr/>
        </p:nvSpPr>
        <p:spPr>
          <a:xfrm>
            <a:off x="5340120" y="1425016"/>
            <a:ext cx="1511761" cy="1511761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&gt;_whoami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6" name="Google Shape;2792;p49">
            <a:extLst>
              <a:ext uri="{FF2B5EF4-FFF2-40B4-BE49-F238E27FC236}">
                <a16:creationId xmlns:a16="http://schemas.microsoft.com/office/drawing/2014/main" id="{E23877AA-FBB2-62C9-C228-3472CA1FA941}"/>
              </a:ext>
            </a:extLst>
          </p:cNvPr>
          <p:cNvGrpSpPr/>
          <p:nvPr/>
        </p:nvGrpSpPr>
        <p:grpSpPr>
          <a:xfrm>
            <a:off x="5755142" y="1773986"/>
            <a:ext cx="681716" cy="803864"/>
            <a:chOff x="-5221725" y="1393200"/>
            <a:chExt cx="552050" cy="645525"/>
          </a:xfrm>
        </p:grpSpPr>
        <p:sp>
          <p:nvSpPr>
            <p:cNvPr id="7" name="Google Shape;2793;p49">
              <a:extLst>
                <a:ext uri="{FF2B5EF4-FFF2-40B4-BE49-F238E27FC236}">
                  <a16:creationId xmlns:a16="http://schemas.microsoft.com/office/drawing/2014/main" id="{013094E5-CB66-7707-AF7A-450B0E74AF22}"/>
                </a:ext>
              </a:extLst>
            </p:cNvPr>
            <p:cNvSpPr/>
            <p:nvPr/>
          </p:nvSpPr>
          <p:spPr>
            <a:xfrm>
              <a:off x="-5102200" y="1511075"/>
              <a:ext cx="249600" cy="114650"/>
            </a:xfrm>
            <a:custGeom>
              <a:avLst/>
              <a:gdLst/>
              <a:ahLst/>
              <a:cxnLst/>
              <a:rect l="l" t="t" r="r" b="b"/>
              <a:pathLst>
                <a:path w="9984" h="4586" extrusionOk="0">
                  <a:moveTo>
                    <a:pt x="6016" y="1"/>
                  </a:moveTo>
                  <a:cubicBezTo>
                    <a:pt x="5463" y="1"/>
                    <a:pt x="4911" y="261"/>
                    <a:pt x="4553" y="651"/>
                  </a:cubicBezTo>
                  <a:lnTo>
                    <a:pt x="4195" y="1074"/>
                  </a:lnTo>
                  <a:lnTo>
                    <a:pt x="3707" y="846"/>
                  </a:lnTo>
                  <a:cubicBezTo>
                    <a:pt x="3545" y="781"/>
                    <a:pt x="3382" y="749"/>
                    <a:pt x="3220" y="749"/>
                  </a:cubicBezTo>
                  <a:cubicBezTo>
                    <a:pt x="2569" y="749"/>
                    <a:pt x="2016" y="1301"/>
                    <a:pt x="2016" y="1984"/>
                  </a:cubicBezTo>
                  <a:lnTo>
                    <a:pt x="2016" y="2732"/>
                  </a:lnTo>
                  <a:lnTo>
                    <a:pt x="943" y="2732"/>
                  </a:lnTo>
                  <a:cubicBezTo>
                    <a:pt x="423" y="2732"/>
                    <a:pt x="0" y="3155"/>
                    <a:pt x="0" y="3643"/>
                  </a:cubicBezTo>
                  <a:cubicBezTo>
                    <a:pt x="0" y="4163"/>
                    <a:pt x="423" y="4586"/>
                    <a:pt x="943" y="4586"/>
                  </a:cubicBezTo>
                  <a:lnTo>
                    <a:pt x="9041" y="4586"/>
                  </a:lnTo>
                  <a:cubicBezTo>
                    <a:pt x="9561" y="4586"/>
                    <a:pt x="9984" y="4163"/>
                    <a:pt x="9984" y="3643"/>
                  </a:cubicBezTo>
                  <a:cubicBezTo>
                    <a:pt x="9984" y="3155"/>
                    <a:pt x="9561" y="2732"/>
                    <a:pt x="9041" y="2732"/>
                  </a:cubicBezTo>
                  <a:lnTo>
                    <a:pt x="7967" y="2732"/>
                  </a:lnTo>
                  <a:lnTo>
                    <a:pt x="7967" y="1984"/>
                  </a:lnTo>
                  <a:cubicBezTo>
                    <a:pt x="7967" y="879"/>
                    <a:pt x="7089" y="1"/>
                    <a:pt x="6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94;p49">
              <a:extLst>
                <a:ext uri="{FF2B5EF4-FFF2-40B4-BE49-F238E27FC236}">
                  <a16:creationId xmlns:a16="http://schemas.microsoft.com/office/drawing/2014/main" id="{533119F3-A979-37FA-63BE-9E7EC2401DCA}"/>
                </a:ext>
              </a:extLst>
            </p:cNvPr>
            <p:cNvSpPr/>
            <p:nvPr/>
          </p:nvSpPr>
          <p:spPr>
            <a:xfrm>
              <a:off x="-5221725" y="1393200"/>
              <a:ext cx="552050" cy="645525"/>
            </a:xfrm>
            <a:custGeom>
              <a:avLst/>
              <a:gdLst/>
              <a:ahLst/>
              <a:cxnLst/>
              <a:rect l="l" t="t" r="r" b="b"/>
              <a:pathLst>
                <a:path w="22082" h="25821" extrusionOk="0">
                  <a:moveTo>
                    <a:pt x="10765" y="3220"/>
                  </a:moveTo>
                  <a:cubicBezTo>
                    <a:pt x="12456" y="3220"/>
                    <a:pt x="13822" y="4390"/>
                    <a:pt x="14179" y="5951"/>
                  </a:cubicBezTo>
                  <a:cubicBezTo>
                    <a:pt x="15350" y="6114"/>
                    <a:pt x="16261" y="7155"/>
                    <a:pt x="16261" y="8358"/>
                  </a:cubicBezTo>
                  <a:cubicBezTo>
                    <a:pt x="16261" y="9724"/>
                    <a:pt x="15155" y="10797"/>
                    <a:pt x="13822" y="10797"/>
                  </a:cubicBezTo>
                  <a:lnTo>
                    <a:pt x="5724" y="10797"/>
                  </a:lnTo>
                  <a:lnTo>
                    <a:pt x="5724" y="10829"/>
                  </a:lnTo>
                  <a:cubicBezTo>
                    <a:pt x="4358" y="10829"/>
                    <a:pt x="3285" y="9724"/>
                    <a:pt x="3285" y="8390"/>
                  </a:cubicBezTo>
                  <a:cubicBezTo>
                    <a:pt x="3285" y="7155"/>
                    <a:pt x="4196" y="6114"/>
                    <a:pt x="5366" y="5951"/>
                  </a:cubicBezTo>
                  <a:cubicBezTo>
                    <a:pt x="5692" y="4813"/>
                    <a:pt x="6765" y="3968"/>
                    <a:pt x="8001" y="3968"/>
                  </a:cubicBezTo>
                  <a:cubicBezTo>
                    <a:pt x="8196" y="3968"/>
                    <a:pt x="8391" y="4000"/>
                    <a:pt x="8553" y="4033"/>
                  </a:cubicBezTo>
                  <a:cubicBezTo>
                    <a:pt x="9171" y="3512"/>
                    <a:pt x="9952" y="3220"/>
                    <a:pt x="10765" y="3220"/>
                  </a:cubicBezTo>
                  <a:close/>
                  <a:moveTo>
                    <a:pt x="9789" y="0"/>
                  </a:moveTo>
                  <a:cubicBezTo>
                    <a:pt x="4391" y="0"/>
                    <a:pt x="1" y="4390"/>
                    <a:pt x="1" y="9789"/>
                  </a:cubicBezTo>
                  <a:cubicBezTo>
                    <a:pt x="1" y="12650"/>
                    <a:pt x="1204" y="15317"/>
                    <a:pt x="3350" y="17171"/>
                  </a:cubicBezTo>
                  <a:lnTo>
                    <a:pt x="3350" y="25821"/>
                  </a:lnTo>
                  <a:lnTo>
                    <a:pt x="14895" y="25821"/>
                  </a:lnTo>
                  <a:lnTo>
                    <a:pt x="14895" y="21366"/>
                  </a:lnTo>
                  <a:lnTo>
                    <a:pt x="19578" y="21366"/>
                  </a:lnTo>
                  <a:lnTo>
                    <a:pt x="19578" y="16390"/>
                  </a:lnTo>
                  <a:lnTo>
                    <a:pt x="22082" y="16390"/>
                  </a:lnTo>
                  <a:lnTo>
                    <a:pt x="19578" y="9659"/>
                  </a:lnTo>
                  <a:cubicBezTo>
                    <a:pt x="19480" y="4325"/>
                    <a:pt x="15122" y="0"/>
                    <a:pt x="9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6236717" y="3400627"/>
            <a:ext cx="436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6056317" y="3310427"/>
            <a:ext cx="4720600" cy="1804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5601849" y="1619600"/>
            <a:ext cx="5629600" cy="12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00" dirty="0"/>
              <a:t>POC TIME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5601849" y="3786767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EXPORT/IMPORT DIRECTORIES (</a:t>
            </a:r>
            <a:r>
              <a:rPr lang="es-ES" dirty="0" err="1"/>
              <a:t>PEBear</a:t>
            </a:r>
            <a:r>
              <a:rPr lang="es-ES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7919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6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REFERENCES</a:t>
            </a:r>
            <a:endParaRPr/>
          </a:p>
        </p:txBody>
      </p:sp>
      <p:sp>
        <p:nvSpPr>
          <p:cNvPr id="3343" name="Google Shape;3343;p69"/>
          <p:cNvSpPr txBox="1">
            <a:spLocks noGrp="1"/>
          </p:cNvSpPr>
          <p:nvPr>
            <p:ph type="body" idx="1"/>
          </p:nvPr>
        </p:nvSpPr>
        <p:spPr>
          <a:xfrm>
            <a:off x="2336800" y="2169000"/>
            <a:ext cx="7620000" cy="29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3"/>
              </a:rPr>
              <a:t>https://0xrick.github.io/win-internals/pe1/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4"/>
              </a:rPr>
              <a:t>https://www.ired.team/miscellaneous-reversing-forensics/windows-kernel-internals/exploring-process-environment-block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5"/>
              </a:rPr>
              <a:t>https://learn.microsoft.com/en-us/windows/win32/debug/pe-format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6"/>
              </a:rPr>
              <a:t>https://learn.microsoft.com/en-us/windows/win32/api/winternl/ns-winternl-peb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AV/EDR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905161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47"/>
          <p:cNvGrpSpPr/>
          <p:nvPr/>
        </p:nvGrpSpPr>
        <p:grpSpPr>
          <a:xfrm>
            <a:off x="3583547" y="1923149"/>
            <a:ext cx="1060716" cy="1060716"/>
            <a:chOff x="851175" y="1582401"/>
            <a:chExt cx="964872" cy="964872"/>
          </a:xfrm>
        </p:grpSpPr>
        <p:sp>
          <p:nvSpPr>
            <p:cNvPr id="2727" name="Google Shape;2727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9" name="Google Shape;2729;p47"/>
          <p:cNvGrpSpPr/>
          <p:nvPr/>
        </p:nvGrpSpPr>
        <p:grpSpPr>
          <a:xfrm>
            <a:off x="7547747" y="1923149"/>
            <a:ext cx="1060716" cy="1060716"/>
            <a:chOff x="851175" y="1582401"/>
            <a:chExt cx="964872" cy="964872"/>
          </a:xfrm>
        </p:grpSpPr>
        <p:sp>
          <p:nvSpPr>
            <p:cNvPr id="2730" name="Google Shape;2730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DETECCIÓN</a:t>
            </a:r>
            <a:endParaRPr dirty="0"/>
          </a:p>
        </p:txBody>
      </p:sp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xfrm>
            <a:off x="3142400" y="3917030"/>
            <a:ext cx="3086000" cy="210277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Firmas / </a:t>
            </a:r>
            <a:r>
              <a:rPr lang="es-ES" dirty="0" err="1"/>
              <a:t>Strings</a:t>
            </a:r>
            <a:endParaRPr lang="es-ES" dirty="0"/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Heurística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Nombre archivo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IAT/EAT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Secuencias de llamadas (</a:t>
            </a:r>
            <a:r>
              <a:rPr lang="es-ES" dirty="0" err="1"/>
              <a:t>alloc</a:t>
            </a:r>
            <a:r>
              <a:rPr lang="es-ES" dirty="0"/>
              <a:t> + </a:t>
            </a:r>
            <a:r>
              <a:rPr lang="es-ES" dirty="0" err="1"/>
              <a:t>protect</a:t>
            </a:r>
            <a:r>
              <a:rPr lang="es-ES" dirty="0"/>
              <a:t> + </a:t>
            </a:r>
            <a:r>
              <a:rPr lang="es-ES" dirty="0" err="1"/>
              <a:t>createthread</a:t>
            </a:r>
            <a:r>
              <a:rPr lang="es-ES" dirty="0"/>
              <a:t>)</a:t>
            </a:r>
          </a:p>
        </p:txBody>
      </p:sp>
      <p:sp>
        <p:nvSpPr>
          <p:cNvPr id="2734" name="Google Shape;2734;p47"/>
          <p:cNvSpPr txBox="1">
            <a:spLocks noGrp="1"/>
          </p:cNvSpPr>
          <p:nvPr>
            <p:ph type="subTitle" idx="2"/>
          </p:nvPr>
        </p:nvSpPr>
        <p:spPr>
          <a:xfrm>
            <a:off x="2570900" y="3303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ESTÁTICA</a:t>
            </a:r>
            <a:endParaRPr dirty="0"/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3"/>
          </p:nvPr>
        </p:nvSpPr>
        <p:spPr>
          <a:xfrm>
            <a:off x="6535100" y="3913787"/>
            <a:ext cx="3086000" cy="2102769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NTDLL </a:t>
            </a:r>
            <a:r>
              <a:rPr lang="es-ES" dirty="0" err="1"/>
              <a:t>Hooks</a:t>
            </a:r>
            <a:endParaRPr lang="es-ES" dirty="0"/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 err="1"/>
              <a:t>Kernel</a:t>
            </a:r>
            <a:r>
              <a:rPr lang="es-ES" dirty="0"/>
              <a:t> </a:t>
            </a:r>
            <a:r>
              <a:rPr lang="es-ES" dirty="0" err="1"/>
              <a:t>Callbacks</a:t>
            </a:r>
            <a:endParaRPr lang="es-ES" dirty="0"/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ETW/AMSI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Análisis memoria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Stacks</a:t>
            </a:r>
            <a:endParaRPr lang="es-ES" dirty="0"/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 err="1"/>
              <a:t>Sandboxing</a:t>
            </a:r>
            <a:endParaRPr lang="es-ES" dirty="0"/>
          </a:p>
        </p:txBody>
      </p:sp>
      <p:sp>
        <p:nvSpPr>
          <p:cNvPr id="2736" name="Google Shape;2736;p47"/>
          <p:cNvSpPr txBox="1">
            <a:spLocks noGrp="1"/>
          </p:cNvSpPr>
          <p:nvPr>
            <p:ph type="subTitle" idx="4"/>
          </p:nvPr>
        </p:nvSpPr>
        <p:spPr>
          <a:xfrm>
            <a:off x="6535100" y="3303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DINÁMICA</a:t>
            </a:r>
            <a:endParaRPr dirty="0"/>
          </a:p>
        </p:txBody>
      </p:sp>
      <p:grpSp>
        <p:nvGrpSpPr>
          <p:cNvPr id="2742" name="Google Shape;2742;p47"/>
          <p:cNvGrpSpPr/>
          <p:nvPr/>
        </p:nvGrpSpPr>
        <p:grpSpPr>
          <a:xfrm>
            <a:off x="3875696" y="2154815"/>
            <a:ext cx="476407" cy="597384"/>
            <a:chOff x="1950500" y="-1481350"/>
            <a:chExt cx="428475" cy="539025"/>
          </a:xfrm>
        </p:grpSpPr>
        <p:sp>
          <p:nvSpPr>
            <p:cNvPr id="2743" name="Google Shape;2743;p47"/>
            <p:cNvSpPr/>
            <p:nvPr/>
          </p:nvSpPr>
          <p:spPr>
            <a:xfrm>
              <a:off x="2282200" y="-1481350"/>
              <a:ext cx="96775" cy="96750"/>
            </a:xfrm>
            <a:custGeom>
              <a:avLst/>
              <a:gdLst/>
              <a:ahLst/>
              <a:cxnLst/>
              <a:rect l="l" t="t" r="r" b="b"/>
              <a:pathLst>
                <a:path w="3871" h="3870" extrusionOk="0">
                  <a:moveTo>
                    <a:pt x="1" y="0"/>
                  </a:moveTo>
                  <a:lnTo>
                    <a:pt x="1" y="3870"/>
                  </a:lnTo>
                  <a:lnTo>
                    <a:pt x="3870" y="3870"/>
                  </a:lnTo>
                  <a:lnTo>
                    <a:pt x="3870" y="380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1950500" y="-1481350"/>
              <a:ext cx="427650" cy="539025"/>
            </a:xfrm>
            <a:custGeom>
              <a:avLst/>
              <a:gdLst/>
              <a:ahLst/>
              <a:cxnLst/>
              <a:rect l="l" t="t" r="r" b="b"/>
              <a:pathLst>
                <a:path w="17106" h="21561" extrusionOk="0">
                  <a:moveTo>
                    <a:pt x="5529" y="9171"/>
                  </a:moveTo>
                  <a:lnTo>
                    <a:pt x="6700" y="10341"/>
                  </a:lnTo>
                  <a:lnTo>
                    <a:pt x="5301" y="11740"/>
                  </a:lnTo>
                  <a:lnTo>
                    <a:pt x="6700" y="13170"/>
                  </a:lnTo>
                  <a:lnTo>
                    <a:pt x="5529" y="14341"/>
                  </a:lnTo>
                  <a:lnTo>
                    <a:pt x="2960" y="11772"/>
                  </a:lnTo>
                  <a:lnTo>
                    <a:pt x="5529" y="9171"/>
                  </a:lnTo>
                  <a:close/>
                  <a:moveTo>
                    <a:pt x="11578" y="9203"/>
                  </a:moveTo>
                  <a:lnTo>
                    <a:pt x="14147" y="11772"/>
                  </a:lnTo>
                  <a:lnTo>
                    <a:pt x="11578" y="14341"/>
                  </a:lnTo>
                  <a:lnTo>
                    <a:pt x="10407" y="13170"/>
                  </a:lnTo>
                  <a:lnTo>
                    <a:pt x="11805" y="11772"/>
                  </a:lnTo>
                  <a:lnTo>
                    <a:pt x="10407" y="10374"/>
                  </a:lnTo>
                  <a:lnTo>
                    <a:pt x="11578" y="9203"/>
                  </a:lnTo>
                  <a:close/>
                  <a:moveTo>
                    <a:pt x="10212" y="8000"/>
                  </a:moveTo>
                  <a:lnTo>
                    <a:pt x="8618" y="15512"/>
                  </a:lnTo>
                  <a:lnTo>
                    <a:pt x="6927" y="15512"/>
                  </a:lnTo>
                  <a:lnTo>
                    <a:pt x="8488" y="8000"/>
                  </a:lnTo>
                  <a:close/>
                  <a:moveTo>
                    <a:pt x="1" y="0"/>
                  </a:moveTo>
                  <a:lnTo>
                    <a:pt x="1" y="21560"/>
                  </a:lnTo>
                  <a:lnTo>
                    <a:pt x="17106" y="21560"/>
                  </a:lnTo>
                  <a:lnTo>
                    <a:pt x="17106" y="5528"/>
                  </a:lnTo>
                  <a:lnTo>
                    <a:pt x="11610" y="5528"/>
                  </a:lnTo>
                  <a:lnTo>
                    <a:pt x="11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3074;p54">
            <a:extLst>
              <a:ext uri="{FF2B5EF4-FFF2-40B4-BE49-F238E27FC236}">
                <a16:creationId xmlns:a16="http://schemas.microsoft.com/office/drawing/2014/main" id="{D12A5326-6905-CA3B-FFB7-771623380682}"/>
              </a:ext>
            </a:extLst>
          </p:cNvPr>
          <p:cNvGrpSpPr/>
          <p:nvPr/>
        </p:nvGrpSpPr>
        <p:grpSpPr>
          <a:xfrm>
            <a:off x="7790638" y="2177264"/>
            <a:ext cx="574923" cy="552486"/>
            <a:chOff x="-2569875" y="-1041550"/>
            <a:chExt cx="706525" cy="636575"/>
          </a:xfrm>
        </p:grpSpPr>
        <p:sp>
          <p:nvSpPr>
            <p:cNvPr id="6" name="Google Shape;3075;p54">
              <a:extLst>
                <a:ext uri="{FF2B5EF4-FFF2-40B4-BE49-F238E27FC236}">
                  <a16:creationId xmlns:a16="http://schemas.microsoft.com/office/drawing/2014/main" id="{30969341-A5AA-FBFD-C69B-8A7561728B47}"/>
                </a:ext>
              </a:extLst>
            </p:cNvPr>
            <p:cNvSpPr/>
            <p:nvPr/>
          </p:nvSpPr>
          <p:spPr>
            <a:xfrm>
              <a:off x="-2569875" y="-848075"/>
              <a:ext cx="706525" cy="443100"/>
            </a:xfrm>
            <a:custGeom>
              <a:avLst/>
              <a:gdLst/>
              <a:ahLst/>
              <a:cxnLst/>
              <a:rect l="l" t="t" r="r" b="b"/>
              <a:pathLst>
                <a:path w="28261" h="17724" extrusionOk="0">
                  <a:moveTo>
                    <a:pt x="5302" y="1984"/>
                  </a:moveTo>
                  <a:cubicBezTo>
                    <a:pt x="5920" y="1984"/>
                    <a:pt x="6407" y="2472"/>
                    <a:pt x="6407" y="3090"/>
                  </a:cubicBezTo>
                  <a:cubicBezTo>
                    <a:pt x="6407" y="3708"/>
                    <a:pt x="5920" y="4196"/>
                    <a:pt x="5302" y="4196"/>
                  </a:cubicBezTo>
                  <a:cubicBezTo>
                    <a:pt x="4684" y="4196"/>
                    <a:pt x="4196" y="3708"/>
                    <a:pt x="4196" y="3090"/>
                  </a:cubicBezTo>
                  <a:cubicBezTo>
                    <a:pt x="4196" y="2472"/>
                    <a:pt x="4684" y="1984"/>
                    <a:pt x="5302" y="1984"/>
                  </a:cubicBezTo>
                  <a:close/>
                  <a:moveTo>
                    <a:pt x="22960" y="1984"/>
                  </a:moveTo>
                  <a:cubicBezTo>
                    <a:pt x="23578" y="1984"/>
                    <a:pt x="24066" y="2472"/>
                    <a:pt x="24066" y="3090"/>
                  </a:cubicBezTo>
                  <a:cubicBezTo>
                    <a:pt x="24066" y="3708"/>
                    <a:pt x="23578" y="4196"/>
                    <a:pt x="22960" y="4196"/>
                  </a:cubicBezTo>
                  <a:cubicBezTo>
                    <a:pt x="22342" y="4196"/>
                    <a:pt x="21854" y="3708"/>
                    <a:pt x="21854" y="3090"/>
                  </a:cubicBezTo>
                  <a:cubicBezTo>
                    <a:pt x="21854" y="2472"/>
                    <a:pt x="22342" y="1984"/>
                    <a:pt x="22960" y="1984"/>
                  </a:cubicBezTo>
                  <a:close/>
                  <a:moveTo>
                    <a:pt x="3090" y="4196"/>
                  </a:moveTo>
                  <a:cubicBezTo>
                    <a:pt x="3708" y="4196"/>
                    <a:pt x="4196" y="4683"/>
                    <a:pt x="4196" y="5301"/>
                  </a:cubicBezTo>
                  <a:cubicBezTo>
                    <a:pt x="4196" y="5919"/>
                    <a:pt x="3708" y="6407"/>
                    <a:pt x="3090" y="6407"/>
                  </a:cubicBezTo>
                  <a:cubicBezTo>
                    <a:pt x="2472" y="6407"/>
                    <a:pt x="1985" y="5919"/>
                    <a:pt x="1985" y="5301"/>
                  </a:cubicBezTo>
                  <a:cubicBezTo>
                    <a:pt x="1985" y="4683"/>
                    <a:pt x="2472" y="4196"/>
                    <a:pt x="3090" y="4196"/>
                  </a:cubicBezTo>
                  <a:close/>
                  <a:moveTo>
                    <a:pt x="7513" y="4196"/>
                  </a:moveTo>
                  <a:cubicBezTo>
                    <a:pt x="8131" y="4196"/>
                    <a:pt x="8619" y="4683"/>
                    <a:pt x="8619" y="5301"/>
                  </a:cubicBezTo>
                  <a:cubicBezTo>
                    <a:pt x="8619" y="5919"/>
                    <a:pt x="8131" y="6407"/>
                    <a:pt x="7513" y="6407"/>
                  </a:cubicBezTo>
                  <a:cubicBezTo>
                    <a:pt x="6895" y="6407"/>
                    <a:pt x="6407" y="5919"/>
                    <a:pt x="6407" y="5301"/>
                  </a:cubicBezTo>
                  <a:cubicBezTo>
                    <a:pt x="6407" y="4683"/>
                    <a:pt x="6895" y="4196"/>
                    <a:pt x="7513" y="4196"/>
                  </a:cubicBezTo>
                  <a:close/>
                  <a:moveTo>
                    <a:pt x="20749" y="4196"/>
                  </a:moveTo>
                  <a:cubicBezTo>
                    <a:pt x="21366" y="4196"/>
                    <a:pt x="21854" y="4683"/>
                    <a:pt x="21854" y="5301"/>
                  </a:cubicBezTo>
                  <a:cubicBezTo>
                    <a:pt x="21854" y="5919"/>
                    <a:pt x="21366" y="6407"/>
                    <a:pt x="20749" y="6407"/>
                  </a:cubicBezTo>
                  <a:cubicBezTo>
                    <a:pt x="20131" y="6407"/>
                    <a:pt x="19643" y="5919"/>
                    <a:pt x="19643" y="5301"/>
                  </a:cubicBezTo>
                  <a:cubicBezTo>
                    <a:pt x="19643" y="4683"/>
                    <a:pt x="20131" y="4196"/>
                    <a:pt x="20749" y="4196"/>
                  </a:cubicBezTo>
                  <a:close/>
                  <a:moveTo>
                    <a:pt x="25171" y="4196"/>
                  </a:moveTo>
                  <a:cubicBezTo>
                    <a:pt x="25789" y="4196"/>
                    <a:pt x="26277" y="4683"/>
                    <a:pt x="26277" y="5301"/>
                  </a:cubicBezTo>
                  <a:cubicBezTo>
                    <a:pt x="26277" y="5919"/>
                    <a:pt x="25789" y="6407"/>
                    <a:pt x="25171" y="6407"/>
                  </a:cubicBezTo>
                  <a:cubicBezTo>
                    <a:pt x="24553" y="6407"/>
                    <a:pt x="24066" y="5919"/>
                    <a:pt x="24066" y="5301"/>
                  </a:cubicBezTo>
                  <a:cubicBezTo>
                    <a:pt x="24066" y="4683"/>
                    <a:pt x="24553" y="4196"/>
                    <a:pt x="25171" y="4196"/>
                  </a:cubicBezTo>
                  <a:close/>
                  <a:moveTo>
                    <a:pt x="15220" y="6667"/>
                  </a:moveTo>
                  <a:lnTo>
                    <a:pt x="15220" y="8326"/>
                  </a:lnTo>
                  <a:lnTo>
                    <a:pt x="13041" y="8326"/>
                  </a:lnTo>
                  <a:lnTo>
                    <a:pt x="13041" y="6667"/>
                  </a:lnTo>
                  <a:close/>
                  <a:moveTo>
                    <a:pt x="5302" y="6407"/>
                  </a:moveTo>
                  <a:cubicBezTo>
                    <a:pt x="5920" y="6407"/>
                    <a:pt x="6407" y="6895"/>
                    <a:pt x="6407" y="7513"/>
                  </a:cubicBezTo>
                  <a:cubicBezTo>
                    <a:pt x="6407" y="8098"/>
                    <a:pt x="5920" y="8618"/>
                    <a:pt x="5302" y="8618"/>
                  </a:cubicBezTo>
                  <a:cubicBezTo>
                    <a:pt x="4684" y="8618"/>
                    <a:pt x="4196" y="8098"/>
                    <a:pt x="4196" y="7513"/>
                  </a:cubicBezTo>
                  <a:cubicBezTo>
                    <a:pt x="4196" y="6895"/>
                    <a:pt x="4684" y="6407"/>
                    <a:pt x="5302" y="6407"/>
                  </a:cubicBezTo>
                  <a:close/>
                  <a:moveTo>
                    <a:pt x="22960" y="6407"/>
                  </a:moveTo>
                  <a:cubicBezTo>
                    <a:pt x="23578" y="6407"/>
                    <a:pt x="24066" y="6895"/>
                    <a:pt x="24066" y="7513"/>
                  </a:cubicBezTo>
                  <a:cubicBezTo>
                    <a:pt x="24066" y="8098"/>
                    <a:pt x="23578" y="8618"/>
                    <a:pt x="22960" y="8618"/>
                  </a:cubicBezTo>
                  <a:cubicBezTo>
                    <a:pt x="22342" y="8618"/>
                    <a:pt x="21854" y="8098"/>
                    <a:pt x="21854" y="7513"/>
                  </a:cubicBezTo>
                  <a:cubicBezTo>
                    <a:pt x="21854" y="6895"/>
                    <a:pt x="22342" y="6407"/>
                    <a:pt x="22960" y="6407"/>
                  </a:cubicBezTo>
                  <a:close/>
                  <a:moveTo>
                    <a:pt x="9724" y="9431"/>
                  </a:moveTo>
                  <a:cubicBezTo>
                    <a:pt x="10180" y="9431"/>
                    <a:pt x="10537" y="9789"/>
                    <a:pt x="10537" y="10277"/>
                  </a:cubicBezTo>
                  <a:cubicBezTo>
                    <a:pt x="10537" y="10732"/>
                    <a:pt x="10180" y="11090"/>
                    <a:pt x="9724" y="11090"/>
                  </a:cubicBezTo>
                  <a:cubicBezTo>
                    <a:pt x="9269" y="11090"/>
                    <a:pt x="8879" y="10732"/>
                    <a:pt x="8879" y="10277"/>
                  </a:cubicBezTo>
                  <a:cubicBezTo>
                    <a:pt x="8879" y="9789"/>
                    <a:pt x="9269" y="9431"/>
                    <a:pt x="9724" y="9431"/>
                  </a:cubicBezTo>
                  <a:close/>
                  <a:moveTo>
                    <a:pt x="18537" y="9431"/>
                  </a:moveTo>
                  <a:cubicBezTo>
                    <a:pt x="18992" y="9431"/>
                    <a:pt x="19383" y="9789"/>
                    <a:pt x="19383" y="10277"/>
                  </a:cubicBezTo>
                  <a:cubicBezTo>
                    <a:pt x="19383" y="10732"/>
                    <a:pt x="18992" y="11090"/>
                    <a:pt x="18537" y="11090"/>
                  </a:cubicBezTo>
                  <a:cubicBezTo>
                    <a:pt x="18082" y="11090"/>
                    <a:pt x="17724" y="10732"/>
                    <a:pt x="17724" y="10277"/>
                  </a:cubicBezTo>
                  <a:cubicBezTo>
                    <a:pt x="17724" y="9789"/>
                    <a:pt x="18082" y="9431"/>
                    <a:pt x="18537" y="9431"/>
                  </a:cubicBezTo>
                  <a:close/>
                  <a:moveTo>
                    <a:pt x="5367" y="1"/>
                  </a:moveTo>
                  <a:cubicBezTo>
                    <a:pt x="3968" y="1"/>
                    <a:pt x="2635" y="521"/>
                    <a:pt x="1594" y="1529"/>
                  </a:cubicBezTo>
                  <a:cubicBezTo>
                    <a:pt x="586" y="2537"/>
                    <a:pt x="1" y="3903"/>
                    <a:pt x="1" y="5366"/>
                  </a:cubicBezTo>
                  <a:lnTo>
                    <a:pt x="1" y="14212"/>
                  </a:lnTo>
                  <a:cubicBezTo>
                    <a:pt x="1" y="16163"/>
                    <a:pt x="1562" y="17724"/>
                    <a:pt x="3513" y="17724"/>
                  </a:cubicBezTo>
                  <a:cubicBezTo>
                    <a:pt x="4944" y="17724"/>
                    <a:pt x="6212" y="16846"/>
                    <a:pt x="6733" y="15512"/>
                  </a:cubicBezTo>
                  <a:lnTo>
                    <a:pt x="8098" y="12130"/>
                  </a:lnTo>
                  <a:cubicBezTo>
                    <a:pt x="8521" y="12521"/>
                    <a:pt x="9106" y="12748"/>
                    <a:pt x="9724" y="12748"/>
                  </a:cubicBezTo>
                  <a:cubicBezTo>
                    <a:pt x="10570" y="12748"/>
                    <a:pt x="11350" y="12293"/>
                    <a:pt x="11773" y="11643"/>
                  </a:cubicBezTo>
                  <a:lnTo>
                    <a:pt x="16488" y="11643"/>
                  </a:lnTo>
                  <a:cubicBezTo>
                    <a:pt x="16944" y="12293"/>
                    <a:pt x="17692" y="12748"/>
                    <a:pt x="18570" y="12748"/>
                  </a:cubicBezTo>
                  <a:cubicBezTo>
                    <a:pt x="19188" y="12748"/>
                    <a:pt x="19740" y="12521"/>
                    <a:pt x="20196" y="12130"/>
                  </a:cubicBezTo>
                  <a:lnTo>
                    <a:pt x="21529" y="15512"/>
                  </a:lnTo>
                  <a:cubicBezTo>
                    <a:pt x="22082" y="16846"/>
                    <a:pt x="23350" y="17724"/>
                    <a:pt x="24781" y="17724"/>
                  </a:cubicBezTo>
                  <a:cubicBezTo>
                    <a:pt x="26700" y="17724"/>
                    <a:pt x="28261" y="16163"/>
                    <a:pt x="28261" y="14212"/>
                  </a:cubicBezTo>
                  <a:lnTo>
                    <a:pt x="28261" y="5366"/>
                  </a:lnTo>
                  <a:cubicBezTo>
                    <a:pt x="28261" y="3903"/>
                    <a:pt x="27675" y="2537"/>
                    <a:pt x="26667" y="1529"/>
                  </a:cubicBezTo>
                  <a:cubicBezTo>
                    <a:pt x="25626" y="521"/>
                    <a:pt x="24293" y="1"/>
                    <a:pt x="22895" y="1"/>
                  </a:cubicBezTo>
                  <a:cubicBezTo>
                    <a:pt x="22082" y="1"/>
                    <a:pt x="21236" y="228"/>
                    <a:pt x="20488" y="619"/>
                  </a:cubicBezTo>
                  <a:lnTo>
                    <a:pt x="7773" y="619"/>
                  </a:lnTo>
                  <a:cubicBezTo>
                    <a:pt x="7025" y="228"/>
                    <a:pt x="6212" y="1"/>
                    <a:pt x="5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76;p54">
              <a:extLst>
                <a:ext uri="{FF2B5EF4-FFF2-40B4-BE49-F238E27FC236}">
                  <a16:creationId xmlns:a16="http://schemas.microsoft.com/office/drawing/2014/main" id="{494CF5FE-D019-3EFD-A8E8-AAA02D104CC3}"/>
                </a:ext>
              </a:extLst>
            </p:cNvPr>
            <p:cNvSpPr/>
            <p:nvPr/>
          </p:nvSpPr>
          <p:spPr>
            <a:xfrm>
              <a:off x="-2237350" y="-1041550"/>
              <a:ext cx="41500" cy="167500"/>
            </a:xfrm>
            <a:custGeom>
              <a:avLst/>
              <a:gdLst/>
              <a:ahLst/>
              <a:cxnLst/>
              <a:rect l="l" t="t" r="r" b="b"/>
              <a:pathLst>
                <a:path w="1660" h="6700" extrusionOk="0">
                  <a:moveTo>
                    <a:pt x="1" y="0"/>
                  </a:moveTo>
                  <a:lnTo>
                    <a:pt x="1" y="6699"/>
                  </a:lnTo>
                  <a:lnTo>
                    <a:pt x="1659" y="669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47"/>
          <p:cNvGrpSpPr/>
          <p:nvPr/>
        </p:nvGrpSpPr>
        <p:grpSpPr>
          <a:xfrm>
            <a:off x="3583547" y="1923149"/>
            <a:ext cx="1060716" cy="1060716"/>
            <a:chOff x="851175" y="1582401"/>
            <a:chExt cx="964872" cy="964872"/>
          </a:xfrm>
        </p:grpSpPr>
        <p:sp>
          <p:nvSpPr>
            <p:cNvPr id="2727" name="Google Shape;2727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9" name="Google Shape;2729;p47"/>
          <p:cNvGrpSpPr/>
          <p:nvPr/>
        </p:nvGrpSpPr>
        <p:grpSpPr>
          <a:xfrm>
            <a:off x="7547747" y="1923149"/>
            <a:ext cx="1060716" cy="1060716"/>
            <a:chOff x="851175" y="1582401"/>
            <a:chExt cx="964872" cy="964872"/>
          </a:xfrm>
        </p:grpSpPr>
        <p:sp>
          <p:nvSpPr>
            <p:cNvPr id="2730" name="Google Shape;2730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EVASIÓN</a:t>
            </a:r>
            <a:endParaRPr dirty="0"/>
          </a:p>
        </p:txBody>
      </p:sp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xfrm>
            <a:off x="3142400" y="3917030"/>
            <a:ext cx="3086000" cy="210277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DIY FTW!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Ofuscación/Cifrado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Dynamic API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Resolution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/ API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Hashing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Evitar/Ofuscar secuencias conocidas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734" name="Google Shape;2734;p47"/>
          <p:cNvSpPr txBox="1">
            <a:spLocks noGrp="1"/>
          </p:cNvSpPr>
          <p:nvPr>
            <p:ph type="subTitle" idx="2"/>
          </p:nvPr>
        </p:nvSpPr>
        <p:spPr>
          <a:xfrm>
            <a:off x="2570900" y="3303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ESTÁTICA</a:t>
            </a:r>
            <a:endParaRPr dirty="0"/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3"/>
          </p:nvPr>
        </p:nvSpPr>
        <p:spPr>
          <a:xfrm>
            <a:off x="6535100" y="3913787"/>
            <a:ext cx="3086000" cy="2102769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NTDLL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Unhooking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/ Direct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Syscalls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/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Indirect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Syscalls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ETW/AMSI Bypass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Ofuscación/Cifrado</a:t>
            </a:r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 err="1"/>
              <a:t>Stack</a:t>
            </a:r>
            <a:r>
              <a:rPr lang="es-ES" dirty="0"/>
              <a:t> </a:t>
            </a:r>
            <a:r>
              <a:rPr lang="es-ES" dirty="0" err="1"/>
              <a:t>Spoofing</a:t>
            </a:r>
            <a:endParaRPr lang="es-ES" dirty="0"/>
          </a:p>
          <a:p>
            <a:pPr marL="342900" indent="-342900" algn="l">
              <a:buClr>
                <a:srgbClr val="D12134"/>
              </a:buClr>
              <a:buFont typeface="Arial" panose="020B0604020202020204" pitchFamily="34" charset="0"/>
              <a:buChar char="•"/>
            </a:pPr>
            <a:r>
              <a:rPr lang="es-ES" dirty="0"/>
              <a:t>Anti-Sandbox</a:t>
            </a:r>
          </a:p>
        </p:txBody>
      </p:sp>
      <p:sp>
        <p:nvSpPr>
          <p:cNvPr id="2736" name="Google Shape;2736;p47"/>
          <p:cNvSpPr txBox="1">
            <a:spLocks noGrp="1"/>
          </p:cNvSpPr>
          <p:nvPr>
            <p:ph type="subTitle" idx="4"/>
          </p:nvPr>
        </p:nvSpPr>
        <p:spPr>
          <a:xfrm>
            <a:off x="6535100" y="3303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DINÁMICA</a:t>
            </a:r>
            <a:endParaRPr dirty="0"/>
          </a:p>
        </p:txBody>
      </p:sp>
      <p:grpSp>
        <p:nvGrpSpPr>
          <p:cNvPr id="2742" name="Google Shape;2742;p47"/>
          <p:cNvGrpSpPr/>
          <p:nvPr/>
        </p:nvGrpSpPr>
        <p:grpSpPr>
          <a:xfrm>
            <a:off x="3875696" y="2154815"/>
            <a:ext cx="476407" cy="597384"/>
            <a:chOff x="1950500" y="-1481350"/>
            <a:chExt cx="428475" cy="539025"/>
          </a:xfrm>
        </p:grpSpPr>
        <p:sp>
          <p:nvSpPr>
            <p:cNvPr id="2743" name="Google Shape;2743;p47"/>
            <p:cNvSpPr/>
            <p:nvPr/>
          </p:nvSpPr>
          <p:spPr>
            <a:xfrm>
              <a:off x="2282200" y="-1481350"/>
              <a:ext cx="96775" cy="96750"/>
            </a:xfrm>
            <a:custGeom>
              <a:avLst/>
              <a:gdLst/>
              <a:ahLst/>
              <a:cxnLst/>
              <a:rect l="l" t="t" r="r" b="b"/>
              <a:pathLst>
                <a:path w="3871" h="3870" extrusionOk="0">
                  <a:moveTo>
                    <a:pt x="1" y="0"/>
                  </a:moveTo>
                  <a:lnTo>
                    <a:pt x="1" y="3870"/>
                  </a:lnTo>
                  <a:lnTo>
                    <a:pt x="3870" y="3870"/>
                  </a:lnTo>
                  <a:lnTo>
                    <a:pt x="3870" y="380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1950500" y="-1481350"/>
              <a:ext cx="427650" cy="539025"/>
            </a:xfrm>
            <a:custGeom>
              <a:avLst/>
              <a:gdLst/>
              <a:ahLst/>
              <a:cxnLst/>
              <a:rect l="l" t="t" r="r" b="b"/>
              <a:pathLst>
                <a:path w="17106" h="21561" extrusionOk="0">
                  <a:moveTo>
                    <a:pt x="5529" y="9171"/>
                  </a:moveTo>
                  <a:lnTo>
                    <a:pt x="6700" y="10341"/>
                  </a:lnTo>
                  <a:lnTo>
                    <a:pt x="5301" y="11740"/>
                  </a:lnTo>
                  <a:lnTo>
                    <a:pt x="6700" y="13170"/>
                  </a:lnTo>
                  <a:lnTo>
                    <a:pt x="5529" y="14341"/>
                  </a:lnTo>
                  <a:lnTo>
                    <a:pt x="2960" y="11772"/>
                  </a:lnTo>
                  <a:lnTo>
                    <a:pt x="5529" y="9171"/>
                  </a:lnTo>
                  <a:close/>
                  <a:moveTo>
                    <a:pt x="11578" y="9203"/>
                  </a:moveTo>
                  <a:lnTo>
                    <a:pt x="14147" y="11772"/>
                  </a:lnTo>
                  <a:lnTo>
                    <a:pt x="11578" y="14341"/>
                  </a:lnTo>
                  <a:lnTo>
                    <a:pt x="10407" y="13170"/>
                  </a:lnTo>
                  <a:lnTo>
                    <a:pt x="11805" y="11772"/>
                  </a:lnTo>
                  <a:lnTo>
                    <a:pt x="10407" y="10374"/>
                  </a:lnTo>
                  <a:lnTo>
                    <a:pt x="11578" y="9203"/>
                  </a:lnTo>
                  <a:close/>
                  <a:moveTo>
                    <a:pt x="10212" y="8000"/>
                  </a:moveTo>
                  <a:lnTo>
                    <a:pt x="8618" y="15512"/>
                  </a:lnTo>
                  <a:lnTo>
                    <a:pt x="6927" y="15512"/>
                  </a:lnTo>
                  <a:lnTo>
                    <a:pt x="8488" y="8000"/>
                  </a:lnTo>
                  <a:close/>
                  <a:moveTo>
                    <a:pt x="1" y="0"/>
                  </a:moveTo>
                  <a:lnTo>
                    <a:pt x="1" y="21560"/>
                  </a:lnTo>
                  <a:lnTo>
                    <a:pt x="17106" y="21560"/>
                  </a:lnTo>
                  <a:lnTo>
                    <a:pt x="17106" y="5528"/>
                  </a:lnTo>
                  <a:lnTo>
                    <a:pt x="11610" y="5528"/>
                  </a:lnTo>
                  <a:lnTo>
                    <a:pt x="11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3074;p54">
            <a:extLst>
              <a:ext uri="{FF2B5EF4-FFF2-40B4-BE49-F238E27FC236}">
                <a16:creationId xmlns:a16="http://schemas.microsoft.com/office/drawing/2014/main" id="{D12A5326-6905-CA3B-FFB7-771623380682}"/>
              </a:ext>
            </a:extLst>
          </p:cNvPr>
          <p:cNvGrpSpPr/>
          <p:nvPr/>
        </p:nvGrpSpPr>
        <p:grpSpPr>
          <a:xfrm>
            <a:off x="7790638" y="2177264"/>
            <a:ext cx="574923" cy="552486"/>
            <a:chOff x="-2569875" y="-1041550"/>
            <a:chExt cx="706525" cy="636575"/>
          </a:xfrm>
        </p:grpSpPr>
        <p:sp>
          <p:nvSpPr>
            <p:cNvPr id="6" name="Google Shape;3075;p54">
              <a:extLst>
                <a:ext uri="{FF2B5EF4-FFF2-40B4-BE49-F238E27FC236}">
                  <a16:creationId xmlns:a16="http://schemas.microsoft.com/office/drawing/2014/main" id="{30969341-A5AA-FBFD-C69B-8A7561728B47}"/>
                </a:ext>
              </a:extLst>
            </p:cNvPr>
            <p:cNvSpPr/>
            <p:nvPr/>
          </p:nvSpPr>
          <p:spPr>
            <a:xfrm>
              <a:off x="-2569875" y="-848075"/>
              <a:ext cx="706525" cy="443100"/>
            </a:xfrm>
            <a:custGeom>
              <a:avLst/>
              <a:gdLst/>
              <a:ahLst/>
              <a:cxnLst/>
              <a:rect l="l" t="t" r="r" b="b"/>
              <a:pathLst>
                <a:path w="28261" h="17724" extrusionOk="0">
                  <a:moveTo>
                    <a:pt x="5302" y="1984"/>
                  </a:moveTo>
                  <a:cubicBezTo>
                    <a:pt x="5920" y="1984"/>
                    <a:pt x="6407" y="2472"/>
                    <a:pt x="6407" y="3090"/>
                  </a:cubicBezTo>
                  <a:cubicBezTo>
                    <a:pt x="6407" y="3708"/>
                    <a:pt x="5920" y="4196"/>
                    <a:pt x="5302" y="4196"/>
                  </a:cubicBezTo>
                  <a:cubicBezTo>
                    <a:pt x="4684" y="4196"/>
                    <a:pt x="4196" y="3708"/>
                    <a:pt x="4196" y="3090"/>
                  </a:cubicBezTo>
                  <a:cubicBezTo>
                    <a:pt x="4196" y="2472"/>
                    <a:pt x="4684" y="1984"/>
                    <a:pt x="5302" y="1984"/>
                  </a:cubicBezTo>
                  <a:close/>
                  <a:moveTo>
                    <a:pt x="22960" y="1984"/>
                  </a:moveTo>
                  <a:cubicBezTo>
                    <a:pt x="23578" y="1984"/>
                    <a:pt x="24066" y="2472"/>
                    <a:pt x="24066" y="3090"/>
                  </a:cubicBezTo>
                  <a:cubicBezTo>
                    <a:pt x="24066" y="3708"/>
                    <a:pt x="23578" y="4196"/>
                    <a:pt x="22960" y="4196"/>
                  </a:cubicBezTo>
                  <a:cubicBezTo>
                    <a:pt x="22342" y="4196"/>
                    <a:pt x="21854" y="3708"/>
                    <a:pt x="21854" y="3090"/>
                  </a:cubicBezTo>
                  <a:cubicBezTo>
                    <a:pt x="21854" y="2472"/>
                    <a:pt x="22342" y="1984"/>
                    <a:pt x="22960" y="1984"/>
                  </a:cubicBezTo>
                  <a:close/>
                  <a:moveTo>
                    <a:pt x="3090" y="4196"/>
                  </a:moveTo>
                  <a:cubicBezTo>
                    <a:pt x="3708" y="4196"/>
                    <a:pt x="4196" y="4683"/>
                    <a:pt x="4196" y="5301"/>
                  </a:cubicBezTo>
                  <a:cubicBezTo>
                    <a:pt x="4196" y="5919"/>
                    <a:pt x="3708" y="6407"/>
                    <a:pt x="3090" y="6407"/>
                  </a:cubicBezTo>
                  <a:cubicBezTo>
                    <a:pt x="2472" y="6407"/>
                    <a:pt x="1985" y="5919"/>
                    <a:pt x="1985" y="5301"/>
                  </a:cubicBezTo>
                  <a:cubicBezTo>
                    <a:pt x="1985" y="4683"/>
                    <a:pt x="2472" y="4196"/>
                    <a:pt x="3090" y="4196"/>
                  </a:cubicBezTo>
                  <a:close/>
                  <a:moveTo>
                    <a:pt x="7513" y="4196"/>
                  </a:moveTo>
                  <a:cubicBezTo>
                    <a:pt x="8131" y="4196"/>
                    <a:pt x="8619" y="4683"/>
                    <a:pt x="8619" y="5301"/>
                  </a:cubicBezTo>
                  <a:cubicBezTo>
                    <a:pt x="8619" y="5919"/>
                    <a:pt x="8131" y="6407"/>
                    <a:pt x="7513" y="6407"/>
                  </a:cubicBezTo>
                  <a:cubicBezTo>
                    <a:pt x="6895" y="6407"/>
                    <a:pt x="6407" y="5919"/>
                    <a:pt x="6407" y="5301"/>
                  </a:cubicBezTo>
                  <a:cubicBezTo>
                    <a:pt x="6407" y="4683"/>
                    <a:pt x="6895" y="4196"/>
                    <a:pt x="7513" y="4196"/>
                  </a:cubicBezTo>
                  <a:close/>
                  <a:moveTo>
                    <a:pt x="20749" y="4196"/>
                  </a:moveTo>
                  <a:cubicBezTo>
                    <a:pt x="21366" y="4196"/>
                    <a:pt x="21854" y="4683"/>
                    <a:pt x="21854" y="5301"/>
                  </a:cubicBezTo>
                  <a:cubicBezTo>
                    <a:pt x="21854" y="5919"/>
                    <a:pt x="21366" y="6407"/>
                    <a:pt x="20749" y="6407"/>
                  </a:cubicBezTo>
                  <a:cubicBezTo>
                    <a:pt x="20131" y="6407"/>
                    <a:pt x="19643" y="5919"/>
                    <a:pt x="19643" y="5301"/>
                  </a:cubicBezTo>
                  <a:cubicBezTo>
                    <a:pt x="19643" y="4683"/>
                    <a:pt x="20131" y="4196"/>
                    <a:pt x="20749" y="4196"/>
                  </a:cubicBezTo>
                  <a:close/>
                  <a:moveTo>
                    <a:pt x="25171" y="4196"/>
                  </a:moveTo>
                  <a:cubicBezTo>
                    <a:pt x="25789" y="4196"/>
                    <a:pt x="26277" y="4683"/>
                    <a:pt x="26277" y="5301"/>
                  </a:cubicBezTo>
                  <a:cubicBezTo>
                    <a:pt x="26277" y="5919"/>
                    <a:pt x="25789" y="6407"/>
                    <a:pt x="25171" y="6407"/>
                  </a:cubicBezTo>
                  <a:cubicBezTo>
                    <a:pt x="24553" y="6407"/>
                    <a:pt x="24066" y="5919"/>
                    <a:pt x="24066" y="5301"/>
                  </a:cubicBezTo>
                  <a:cubicBezTo>
                    <a:pt x="24066" y="4683"/>
                    <a:pt x="24553" y="4196"/>
                    <a:pt x="25171" y="4196"/>
                  </a:cubicBezTo>
                  <a:close/>
                  <a:moveTo>
                    <a:pt x="15220" y="6667"/>
                  </a:moveTo>
                  <a:lnTo>
                    <a:pt x="15220" y="8326"/>
                  </a:lnTo>
                  <a:lnTo>
                    <a:pt x="13041" y="8326"/>
                  </a:lnTo>
                  <a:lnTo>
                    <a:pt x="13041" y="6667"/>
                  </a:lnTo>
                  <a:close/>
                  <a:moveTo>
                    <a:pt x="5302" y="6407"/>
                  </a:moveTo>
                  <a:cubicBezTo>
                    <a:pt x="5920" y="6407"/>
                    <a:pt x="6407" y="6895"/>
                    <a:pt x="6407" y="7513"/>
                  </a:cubicBezTo>
                  <a:cubicBezTo>
                    <a:pt x="6407" y="8098"/>
                    <a:pt x="5920" y="8618"/>
                    <a:pt x="5302" y="8618"/>
                  </a:cubicBezTo>
                  <a:cubicBezTo>
                    <a:pt x="4684" y="8618"/>
                    <a:pt x="4196" y="8098"/>
                    <a:pt x="4196" y="7513"/>
                  </a:cubicBezTo>
                  <a:cubicBezTo>
                    <a:pt x="4196" y="6895"/>
                    <a:pt x="4684" y="6407"/>
                    <a:pt x="5302" y="6407"/>
                  </a:cubicBezTo>
                  <a:close/>
                  <a:moveTo>
                    <a:pt x="22960" y="6407"/>
                  </a:moveTo>
                  <a:cubicBezTo>
                    <a:pt x="23578" y="6407"/>
                    <a:pt x="24066" y="6895"/>
                    <a:pt x="24066" y="7513"/>
                  </a:cubicBezTo>
                  <a:cubicBezTo>
                    <a:pt x="24066" y="8098"/>
                    <a:pt x="23578" y="8618"/>
                    <a:pt x="22960" y="8618"/>
                  </a:cubicBezTo>
                  <a:cubicBezTo>
                    <a:pt x="22342" y="8618"/>
                    <a:pt x="21854" y="8098"/>
                    <a:pt x="21854" y="7513"/>
                  </a:cubicBezTo>
                  <a:cubicBezTo>
                    <a:pt x="21854" y="6895"/>
                    <a:pt x="22342" y="6407"/>
                    <a:pt x="22960" y="6407"/>
                  </a:cubicBezTo>
                  <a:close/>
                  <a:moveTo>
                    <a:pt x="9724" y="9431"/>
                  </a:moveTo>
                  <a:cubicBezTo>
                    <a:pt x="10180" y="9431"/>
                    <a:pt x="10537" y="9789"/>
                    <a:pt x="10537" y="10277"/>
                  </a:cubicBezTo>
                  <a:cubicBezTo>
                    <a:pt x="10537" y="10732"/>
                    <a:pt x="10180" y="11090"/>
                    <a:pt x="9724" y="11090"/>
                  </a:cubicBezTo>
                  <a:cubicBezTo>
                    <a:pt x="9269" y="11090"/>
                    <a:pt x="8879" y="10732"/>
                    <a:pt x="8879" y="10277"/>
                  </a:cubicBezTo>
                  <a:cubicBezTo>
                    <a:pt x="8879" y="9789"/>
                    <a:pt x="9269" y="9431"/>
                    <a:pt x="9724" y="9431"/>
                  </a:cubicBezTo>
                  <a:close/>
                  <a:moveTo>
                    <a:pt x="18537" y="9431"/>
                  </a:moveTo>
                  <a:cubicBezTo>
                    <a:pt x="18992" y="9431"/>
                    <a:pt x="19383" y="9789"/>
                    <a:pt x="19383" y="10277"/>
                  </a:cubicBezTo>
                  <a:cubicBezTo>
                    <a:pt x="19383" y="10732"/>
                    <a:pt x="18992" y="11090"/>
                    <a:pt x="18537" y="11090"/>
                  </a:cubicBezTo>
                  <a:cubicBezTo>
                    <a:pt x="18082" y="11090"/>
                    <a:pt x="17724" y="10732"/>
                    <a:pt x="17724" y="10277"/>
                  </a:cubicBezTo>
                  <a:cubicBezTo>
                    <a:pt x="17724" y="9789"/>
                    <a:pt x="18082" y="9431"/>
                    <a:pt x="18537" y="9431"/>
                  </a:cubicBezTo>
                  <a:close/>
                  <a:moveTo>
                    <a:pt x="5367" y="1"/>
                  </a:moveTo>
                  <a:cubicBezTo>
                    <a:pt x="3968" y="1"/>
                    <a:pt x="2635" y="521"/>
                    <a:pt x="1594" y="1529"/>
                  </a:cubicBezTo>
                  <a:cubicBezTo>
                    <a:pt x="586" y="2537"/>
                    <a:pt x="1" y="3903"/>
                    <a:pt x="1" y="5366"/>
                  </a:cubicBezTo>
                  <a:lnTo>
                    <a:pt x="1" y="14212"/>
                  </a:lnTo>
                  <a:cubicBezTo>
                    <a:pt x="1" y="16163"/>
                    <a:pt x="1562" y="17724"/>
                    <a:pt x="3513" y="17724"/>
                  </a:cubicBezTo>
                  <a:cubicBezTo>
                    <a:pt x="4944" y="17724"/>
                    <a:pt x="6212" y="16846"/>
                    <a:pt x="6733" y="15512"/>
                  </a:cubicBezTo>
                  <a:lnTo>
                    <a:pt x="8098" y="12130"/>
                  </a:lnTo>
                  <a:cubicBezTo>
                    <a:pt x="8521" y="12521"/>
                    <a:pt x="9106" y="12748"/>
                    <a:pt x="9724" y="12748"/>
                  </a:cubicBezTo>
                  <a:cubicBezTo>
                    <a:pt x="10570" y="12748"/>
                    <a:pt x="11350" y="12293"/>
                    <a:pt x="11773" y="11643"/>
                  </a:cubicBezTo>
                  <a:lnTo>
                    <a:pt x="16488" y="11643"/>
                  </a:lnTo>
                  <a:cubicBezTo>
                    <a:pt x="16944" y="12293"/>
                    <a:pt x="17692" y="12748"/>
                    <a:pt x="18570" y="12748"/>
                  </a:cubicBezTo>
                  <a:cubicBezTo>
                    <a:pt x="19188" y="12748"/>
                    <a:pt x="19740" y="12521"/>
                    <a:pt x="20196" y="12130"/>
                  </a:cubicBezTo>
                  <a:lnTo>
                    <a:pt x="21529" y="15512"/>
                  </a:lnTo>
                  <a:cubicBezTo>
                    <a:pt x="22082" y="16846"/>
                    <a:pt x="23350" y="17724"/>
                    <a:pt x="24781" y="17724"/>
                  </a:cubicBezTo>
                  <a:cubicBezTo>
                    <a:pt x="26700" y="17724"/>
                    <a:pt x="28261" y="16163"/>
                    <a:pt x="28261" y="14212"/>
                  </a:cubicBezTo>
                  <a:lnTo>
                    <a:pt x="28261" y="5366"/>
                  </a:lnTo>
                  <a:cubicBezTo>
                    <a:pt x="28261" y="3903"/>
                    <a:pt x="27675" y="2537"/>
                    <a:pt x="26667" y="1529"/>
                  </a:cubicBezTo>
                  <a:cubicBezTo>
                    <a:pt x="25626" y="521"/>
                    <a:pt x="24293" y="1"/>
                    <a:pt x="22895" y="1"/>
                  </a:cubicBezTo>
                  <a:cubicBezTo>
                    <a:pt x="22082" y="1"/>
                    <a:pt x="21236" y="228"/>
                    <a:pt x="20488" y="619"/>
                  </a:cubicBezTo>
                  <a:lnTo>
                    <a:pt x="7773" y="619"/>
                  </a:lnTo>
                  <a:cubicBezTo>
                    <a:pt x="7025" y="228"/>
                    <a:pt x="6212" y="1"/>
                    <a:pt x="5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76;p54">
              <a:extLst>
                <a:ext uri="{FF2B5EF4-FFF2-40B4-BE49-F238E27FC236}">
                  <a16:creationId xmlns:a16="http://schemas.microsoft.com/office/drawing/2014/main" id="{494CF5FE-D019-3EFD-A8E8-AAA02D104CC3}"/>
                </a:ext>
              </a:extLst>
            </p:cNvPr>
            <p:cNvSpPr/>
            <p:nvPr/>
          </p:nvSpPr>
          <p:spPr>
            <a:xfrm>
              <a:off x="-2237350" y="-1041550"/>
              <a:ext cx="41500" cy="167500"/>
            </a:xfrm>
            <a:custGeom>
              <a:avLst/>
              <a:gdLst/>
              <a:ahLst/>
              <a:cxnLst/>
              <a:rect l="l" t="t" r="r" b="b"/>
              <a:pathLst>
                <a:path w="1660" h="6700" extrusionOk="0">
                  <a:moveTo>
                    <a:pt x="1" y="0"/>
                  </a:moveTo>
                  <a:lnTo>
                    <a:pt x="1" y="6699"/>
                  </a:lnTo>
                  <a:lnTo>
                    <a:pt x="1659" y="669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813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69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REFERENCES</a:t>
            </a:r>
            <a:endParaRPr/>
          </a:p>
        </p:txBody>
      </p:sp>
      <p:sp>
        <p:nvSpPr>
          <p:cNvPr id="3343" name="Google Shape;3343;p69"/>
          <p:cNvSpPr txBox="1">
            <a:spLocks noGrp="1"/>
          </p:cNvSpPr>
          <p:nvPr>
            <p:ph type="body" idx="1"/>
          </p:nvPr>
        </p:nvSpPr>
        <p:spPr>
          <a:xfrm>
            <a:off x="2336800" y="2169000"/>
            <a:ext cx="7620000" cy="29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3"/>
              </a:rPr>
              <a:t>https://0xpat.github.io/Malware_development_part_1/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4"/>
              </a:rPr>
              <a:t>https://redops.at/en/blog/direct-syscalls-a-journey-from-high-to-low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>
                <a:hlinkClick r:id="rId5"/>
              </a:rPr>
              <a:t>https://notes.morph3.blog/malware-development/dynamic-api-resolution</a:t>
            </a:r>
            <a:endParaRPr lang="en-US" dirty="0"/>
          </a:p>
          <a:p>
            <a:pPr>
              <a:lnSpc>
                <a:spcPct val="120000"/>
              </a:lnSpc>
              <a:buClr>
                <a:schemeClr val="lt2"/>
              </a:buClr>
            </a:pPr>
            <a:r>
              <a:rPr lang="en-US" dirty="0"/>
              <a:t>https://www.ired.team/offensive-security/defense-evasion/windows-api-hashing-in-malware</a:t>
            </a:r>
          </a:p>
          <a:p>
            <a:pPr>
              <a:lnSpc>
                <a:spcPct val="120000"/>
              </a:lnSpc>
              <a:buClr>
                <a:schemeClr val="lt2"/>
              </a:buCl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41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CRYPTO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4290473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MALWARE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" name="Google Shape;2661;p42">
            <a:extLst>
              <a:ext uri="{FF2B5EF4-FFF2-40B4-BE49-F238E27FC236}">
                <a16:creationId xmlns:a16="http://schemas.microsoft.com/office/drawing/2014/main" id="{6AB78519-AEA6-6BC7-59CC-B050D8C88A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81184" y="4589442"/>
            <a:ext cx="5629600" cy="13876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>
                <a:latin typeface="Play" panose="020B0604020202020204" charset="0"/>
              </a:rPr>
              <a:t>TÉCNICAS DE INYECCIÓN</a:t>
            </a:r>
            <a:endParaRPr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2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5">
            <a:extLst>
              <a:ext uri="{FF2B5EF4-FFF2-40B4-BE49-F238E27FC236}">
                <a16:creationId xmlns:a16="http://schemas.microsoft.com/office/drawing/2014/main" id="{315C755B-8C3F-70D2-853E-4F223D2304F4}"/>
              </a:ext>
            </a:extLst>
          </p:cNvPr>
          <p:cNvSpPr txBox="1"/>
          <p:nvPr/>
        </p:nvSpPr>
        <p:spPr>
          <a:xfrm>
            <a:off x="392315" y="351214"/>
            <a:ext cx="5944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DIAPOSITIVA</a:t>
            </a:r>
          </a:p>
        </p:txBody>
      </p:sp>
    </p:spTree>
    <p:extLst>
      <p:ext uri="{BB962C8B-B14F-4D97-AF65-F5344CB8AC3E}">
        <p14:creationId xmlns:p14="http://schemas.microsoft.com/office/powerpoint/2010/main" val="1516318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961191D-37C5-46E7-A980-F8FC6F7E39BA}"/>
              </a:ext>
            </a:extLst>
          </p:cNvPr>
          <p:cNvSpPr txBox="1"/>
          <p:nvPr/>
        </p:nvSpPr>
        <p:spPr>
          <a:xfrm>
            <a:off x="951186" y="1700049"/>
            <a:ext cx="26065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  <a:p>
            <a:endParaRPr lang="es-ES" sz="3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1</a:t>
            </a:r>
          </a:p>
          <a:p>
            <a:pPr marL="514350" indent="-514350">
              <a:buAutoNum type="arabicPeriod"/>
            </a:pP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2</a:t>
            </a:r>
          </a:p>
          <a:p>
            <a:pPr marL="514350" indent="-514350">
              <a:buAutoNum type="arabicPeriod"/>
            </a:pP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3</a:t>
            </a:r>
          </a:p>
          <a:p>
            <a:pPr marL="514350" indent="-514350">
              <a:buAutoNum type="arabicPeriod"/>
            </a:pP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E6F49E-0E1D-4B75-A9DE-F6DFE9496509}"/>
              </a:ext>
            </a:extLst>
          </p:cNvPr>
          <p:cNvSpPr txBox="1"/>
          <p:nvPr/>
        </p:nvSpPr>
        <p:spPr>
          <a:xfrm>
            <a:off x="392315" y="351214"/>
            <a:ext cx="5944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DIAPOSITIVA</a:t>
            </a:r>
          </a:p>
        </p:txBody>
      </p:sp>
    </p:spTree>
    <p:extLst>
      <p:ext uri="{BB962C8B-B14F-4D97-AF65-F5344CB8AC3E}">
        <p14:creationId xmlns:p14="http://schemas.microsoft.com/office/powerpoint/2010/main" val="92143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xfrm>
            <a:off x="2570900" y="4548788"/>
            <a:ext cx="3086000" cy="1440532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sz="1600" dirty="0"/>
              <a:t>Ingeniero informático y matemático</a:t>
            </a:r>
          </a:p>
          <a:p>
            <a:pPr marL="0" indent="0"/>
            <a:r>
              <a:rPr lang="en" sz="1600" dirty="0"/>
              <a:t>Red Teamer, MalDev, CTF Player</a:t>
            </a:r>
          </a:p>
          <a:p>
            <a:pPr marL="0" indent="0"/>
            <a:r>
              <a:rPr lang="en" sz="1600" dirty="0"/>
              <a:t>OSCP</a:t>
            </a:r>
          </a:p>
          <a:p>
            <a:pPr marL="0" indent="0"/>
            <a:r>
              <a:rPr lang="en" sz="1600" dirty="0"/>
              <a:t>@_nag0mez</a:t>
            </a:r>
            <a:endParaRPr sz="1600" dirty="0"/>
          </a:p>
        </p:txBody>
      </p:sp>
      <p:sp>
        <p:nvSpPr>
          <p:cNvPr id="2734" name="Google Shape;2734;p47"/>
          <p:cNvSpPr txBox="1">
            <a:spLocks noGrp="1"/>
          </p:cNvSpPr>
          <p:nvPr>
            <p:ph type="subTitle" idx="2"/>
          </p:nvPr>
        </p:nvSpPr>
        <p:spPr>
          <a:xfrm>
            <a:off x="2570900" y="3938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NACHO GÓMEZ</a:t>
            </a:r>
            <a:endParaRPr dirty="0"/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3"/>
          </p:nvPr>
        </p:nvSpPr>
        <p:spPr>
          <a:xfrm>
            <a:off x="6535100" y="4548788"/>
            <a:ext cx="3086000" cy="1046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???</a:t>
            </a:r>
            <a:endParaRPr dirty="0"/>
          </a:p>
        </p:txBody>
      </p:sp>
      <p:sp>
        <p:nvSpPr>
          <p:cNvPr id="2736" name="Google Shape;2736;p47"/>
          <p:cNvSpPr txBox="1">
            <a:spLocks noGrp="1"/>
          </p:cNvSpPr>
          <p:nvPr>
            <p:ph type="subTitle" idx="4"/>
          </p:nvPr>
        </p:nvSpPr>
        <p:spPr>
          <a:xfrm>
            <a:off x="6535100" y="3938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ANTONIO PÉREZ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200C1-7D68-3F39-607F-3FB8A55EE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" t="23031" r="7888" b="34554"/>
          <a:stretch/>
        </p:blipFill>
        <p:spPr>
          <a:xfrm>
            <a:off x="3388075" y="2063990"/>
            <a:ext cx="1451650" cy="1451650"/>
          </a:xfrm>
          <a:custGeom>
            <a:avLst/>
            <a:gdLst>
              <a:gd name="connsiteX0" fmla="*/ 1454400 w 2908800"/>
              <a:gd name="connsiteY0" fmla="*/ 0 h 2908800"/>
              <a:gd name="connsiteX1" fmla="*/ 2908800 w 2908800"/>
              <a:gd name="connsiteY1" fmla="*/ 1454400 h 2908800"/>
              <a:gd name="connsiteX2" fmla="*/ 1454400 w 2908800"/>
              <a:gd name="connsiteY2" fmla="*/ 2908800 h 2908800"/>
              <a:gd name="connsiteX3" fmla="*/ 0 w 2908800"/>
              <a:gd name="connsiteY3" fmla="*/ 1454400 h 2908800"/>
              <a:gd name="connsiteX4" fmla="*/ 1454400 w 2908800"/>
              <a:gd name="connsiteY4" fmla="*/ 0 h 2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800" h="2908800">
                <a:moveTo>
                  <a:pt x="1454400" y="0"/>
                </a:moveTo>
                <a:cubicBezTo>
                  <a:pt x="2257643" y="0"/>
                  <a:pt x="2908800" y="651157"/>
                  <a:pt x="2908800" y="1454400"/>
                </a:cubicBezTo>
                <a:cubicBezTo>
                  <a:pt x="2908800" y="2257643"/>
                  <a:pt x="2257643" y="2908800"/>
                  <a:pt x="1454400" y="2908800"/>
                </a:cubicBezTo>
                <a:cubicBezTo>
                  <a:pt x="651157" y="2908800"/>
                  <a:pt x="0" y="2257643"/>
                  <a:pt x="0" y="1454400"/>
                </a:cubicBezTo>
                <a:cubicBezTo>
                  <a:pt x="0" y="651157"/>
                  <a:pt x="651157" y="0"/>
                  <a:pt x="1454400" y="0"/>
                </a:cubicBezTo>
                <a:close/>
              </a:path>
            </a:pathLst>
          </a:custGeom>
          <a:ln w="38100">
            <a:solidFill>
              <a:schemeClr val="accent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CA091-8D05-7F4E-B403-323BEDD74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" t="23031" r="7888" b="34554"/>
          <a:stretch/>
        </p:blipFill>
        <p:spPr>
          <a:xfrm>
            <a:off x="7352275" y="2063990"/>
            <a:ext cx="1451650" cy="1451650"/>
          </a:xfrm>
          <a:custGeom>
            <a:avLst/>
            <a:gdLst>
              <a:gd name="connsiteX0" fmla="*/ 1454400 w 2908800"/>
              <a:gd name="connsiteY0" fmla="*/ 0 h 2908800"/>
              <a:gd name="connsiteX1" fmla="*/ 2908800 w 2908800"/>
              <a:gd name="connsiteY1" fmla="*/ 1454400 h 2908800"/>
              <a:gd name="connsiteX2" fmla="*/ 1454400 w 2908800"/>
              <a:gd name="connsiteY2" fmla="*/ 2908800 h 2908800"/>
              <a:gd name="connsiteX3" fmla="*/ 0 w 2908800"/>
              <a:gd name="connsiteY3" fmla="*/ 1454400 h 2908800"/>
              <a:gd name="connsiteX4" fmla="*/ 1454400 w 2908800"/>
              <a:gd name="connsiteY4" fmla="*/ 0 h 2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800" h="2908800">
                <a:moveTo>
                  <a:pt x="1454400" y="0"/>
                </a:moveTo>
                <a:cubicBezTo>
                  <a:pt x="2257643" y="0"/>
                  <a:pt x="2908800" y="651157"/>
                  <a:pt x="2908800" y="1454400"/>
                </a:cubicBezTo>
                <a:cubicBezTo>
                  <a:pt x="2908800" y="2257643"/>
                  <a:pt x="2257643" y="2908800"/>
                  <a:pt x="1454400" y="2908800"/>
                </a:cubicBezTo>
                <a:cubicBezTo>
                  <a:pt x="651157" y="2908800"/>
                  <a:pt x="0" y="2257643"/>
                  <a:pt x="0" y="1454400"/>
                </a:cubicBezTo>
                <a:cubicBezTo>
                  <a:pt x="0" y="651157"/>
                  <a:pt x="651157" y="0"/>
                  <a:pt x="1454400" y="0"/>
                </a:cubicBezTo>
                <a:close/>
              </a:path>
            </a:pathLst>
          </a:custGeom>
          <a:ln w="38100">
            <a:solidFill>
              <a:schemeClr val="accent3"/>
            </a:solidFill>
          </a:ln>
        </p:spPr>
      </p:pic>
      <p:pic>
        <p:nvPicPr>
          <p:cNvPr id="5" name="Picture 4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68BA9822-A286-BE53-88C4-CAF938765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15" y="5564593"/>
            <a:ext cx="218440" cy="218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75047-4F36-7357-8033-35BDB4A5B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577" y="385838"/>
            <a:ext cx="3782845" cy="125492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3E6F49E-0E1D-4B75-A9DE-F6DFE9496509}"/>
              </a:ext>
            </a:extLst>
          </p:cNvPr>
          <p:cNvSpPr txBox="1"/>
          <p:nvPr/>
        </p:nvSpPr>
        <p:spPr>
          <a:xfrm>
            <a:off x="392315" y="351214"/>
            <a:ext cx="5944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DIAPOSITIVA</a:t>
            </a:r>
          </a:p>
        </p:txBody>
      </p:sp>
    </p:spTree>
    <p:extLst>
      <p:ext uri="{BB962C8B-B14F-4D97-AF65-F5344CB8AC3E}">
        <p14:creationId xmlns:p14="http://schemas.microsoft.com/office/powerpoint/2010/main" val="2488450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68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404663" y="4098115"/>
            <a:ext cx="1060716" cy="1060716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6545297" y="4098115"/>
            <a:ext cx="1060716" cy="1060716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6545297" y="2324366"/>
            <a:ext cx="1060716" cy="1060716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404663" y="2324382"/>
            <a:ext cx="1060716" cy="1060716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TABLA DE CONTENIDOS</a:t>
            </a:r>
            <a:endParaRPr dirty="0"/>
          </a:p>
        </p:txBody>
      </p:sp>
      <p:sp>
        <p:nvSpPr>
          <p:cNvPr id="2679" name="Google Shape;2679;p43"/>
          <p:cNvSpPr txBox="1">
            <a:spLocks noGrp="1"/>
          </p:cNvSpPr>
          <p:nvPr>
            <p:ph type="subTitle" idx="1"/>
          </p:nvPr>
        </p:nvSpPr>
        <p:spPr>
          <a:xfrm>
            <a:off x="2634133" y="4565300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Informaci</a:t>
            </a:r>
            <a:r>
              <a:rPr lang="es-ES" dirty="0" err="1"/>
              <a:t>ón</a:t>
            </a:r>
            <a:r>
              <a:rPr lang="es-ES" dirty="0"/>
              <a:t> básica sobre procesos y ejecutables</a:t>
            </a:r>
            <a:endParaRPr dirty="0"/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2634133" y="4084237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INTERNALS</a:t>
            </a:r>
            <a:endParaRPr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399015" y="425606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6539648" y="425606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399015" y="248231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6539648" y="248231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2634133" y="2791567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Objetivos del taller</a:t>
            </a:r>
            <a:endParaRPr dirty="0"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2634133" y="2310504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INTRODUCCIÓN</a:t>
            </a:r>
            <a:endParaRPr dirty="0"/>
          </a:p>
        </p:txBody>
      </p:sp>
      <p:sp>
        <p:nvSpPr>
          <p:cNvPr id="2687" name="Google Shape;2687;p43"/>
          <p:cNvSpPr txBox="1">
            <a:spLocks noGrp="1"/>
          </p:cNvSpPr>
          <p:nvPr>
            <p:ph type="subTitle" idx="9"/>
          </p:nvPr>
        </p:nvSpPr>
        <p:spPr>
          <a:xfrm>
            <a:off x="7774767" y="4565300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Funcionamiento de los principales AV/EDR</a:t>
            </a: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7774766" y="4084237"/>
            <a:ext cx="3380913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AV/EDR</a:t>
            </a:r>
            <a:endParaRPr dirty="0"/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7774767" y="2791567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Introducción al diseño de malware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7774767" y="2310504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MALDEV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404663" y="4098115"/>
            <a:ext cx="1060716" cy="1060716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6545297" y="4098115"/>
            <a:ext cx="1060716" cy="1060716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6545297" y="2324366"/>
            <a:ext cx="1060716" cy="1060716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404663" y="2324382"/>
            <a:ext cx="1060716" cy="1060716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TABLA DE CONTENIDOS</a:t>
            </a:r>
            <a:endParaRPr dirty="0"/>
          </a:p>
        </p:txBody>
      </p:sp>
      <p:sp>
        <p:nvSpPr>
          <p:cNvPr id="2679" name="Google Shape;2679;p43"/>
          <p:cNvSpPr txBox="1">
            <a:spLocks noGrp="1"/>
          </p:cNvSpPr>
          <p:nvPr>
            <p:ph type="subTitle" idx="1"/>
          </p:nvPr>
        </p:nvSpPr>
        <p:spPr>
          <a:xfrm>
            <a:off x="2634133" y="4565300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Dynamic API Resolving</a:t>
            </a:r>
          </a:p>
          <a:p>
            <a:pPr marL="0" indent="0"/>
            <a:r>
              <a:rPr lang="en" dirty="0"/>
              <a:t>API Hashing</a:t>
            </a:r>
            <a:endParaRPr dirty="0"/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2634133" y="4084237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MALWARE</a:t>
            </a:r>
            <a:endParaRPr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399015" y="425606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07</a:t>
            </a:r>
            <a:endParaRPr dirty="0"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6539648" y="425606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08</a:t>
            </a:r>
            <a:endParaRPr dirty="0"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399015" y="248231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6539648" y="2482317"/>
            <a:ext cx="1072000" cy="7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2634133" y="2791567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Algoritmos de cifrado útiles</a:t>
            </a:r>
            <a:endParaRPr dirty="0"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2634133" y="2310504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CRYPTO</a:t>
            </a:r>
            <a:endParaRPr dirty="0"/>
          </a:p>
        </p:txBody>
      </p:sp>
      <p:sp>
        <p:nvSpPr>
          <p:cNvPr id="2687" name="Google Shape;2687;p43"/>
          <p:cNvSpPr txBox="1">
            <a:spLocks noGrp="1"/>
          </p:cNvSpPr>
          <p:nvPr>
            <p:ph type="subTitle" idx="9"/>
          </p:nvPr>
        </p:nvSpPr>
        <p:spPr>
          <a:xfrm>
            <a:off x="7774767" y="4565300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NTDLL Unhooking</a:t>
            </a: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7774766" y="4084237"/>
            <a:ext cx="3380913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s-ES" dirty="0"/>
              <a:t>MALWARE</a:t>
            </a:r>
            <a:endParaRPr dirty="0"/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7774767" y="2791567"/>
            <a:ext cx="3212800" cy="622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Técnicas de Inyección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7774767" y="2310504"/>
            <a:ext cx="3212800" cy="400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MALWARE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95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5340120" y="1425016"/>
            <a:ext cx="1511761" cy="151176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942400" y="3165533"/>
            <a:ext cx="6307200" cy="9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INTRODUCCIÓN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942400" y="1631851"/>
            <a:ext cx="6307200" cy="10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3324984" y="4412960"/>
            <a:ext cx="5542000" cy="1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31445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3" name="Google Shape;2703;p44"/>
          <p:cNvSpPr/>
          <p:nvPr/>
        </p:nvSpPr>
        <p:spPr>
          <a:xfrm>
            <a:off x="8866984" y="4331760"/>
            <a:ext cx="180400" cy="18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3324984" y="4421960"/>
            <a:ext cx="554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p7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OBJETIVOS</a:t>
            </a:r>
            <a:endParaRPr dirty="0"/>
          </a:p>
        </p:txBody>
      </p:sp>
      <p:sp>
        <p:nvSpPr>
          <p:cNvPr id="3921" name="Google Shape;3921;p77"/>
          <p:cNvSpPr txBox="1">
            <a:spLocks noGrp="1"/>
          </p:cNvSpPr>
          <p:nvPr>
            <p:ph type="body" idx="1"/>
          </p:nvPr>
        </p:nvSpPr>
        <p:spPr>
          <a:xfrm>
            <a:off x="950966" y="2406400"/>
            <a:ext cx="10289999" cy="181508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23323">
              <a:lnSpc>
                <a:spcPct val="100000"/>
              </a:lnSpc>
              <a:buClr>
                <a:schemeClr val="lt2"/>
              </a:buClr>
              <a:buSzPts val="1400"/>
            </a:pPr>
            <a:r>
              <a:rPr lang="en" sz="1867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Conocer las principales técnicas de MalDev usadas por Red Teams y adversarios</a:t>
            </a:r>
          </a:p>
          <a:p>
            <a:pPr indent="-423323">
              <a:lnSpc>
                <a:spcPct val="100000"/>
              </a:lnSpc>
              <a:buClr>
                <a:schemeClr val="lt2"/>
              </a:buClr>
              <a:buSzPts val="1400"/>
            </a:pPr>
            <a:r>
              <a:rPr lang="en" sz="1867" dirty="0">
                <a:solidFill>
                  <a:schemeClr val="hlink"/>
                </a:solidFill>
                <a:uFill>
                  <a:noFill/>
                </a:uFill>
              </a:rPr>
              <a:t>Analizarlas una a una para comprender su funcionamiento</a:t>
            </a:r>
          </a:p>
          <a:p>
            <a:pPr indent="-423323">
              <a:lnSpc>
                <a:spcPct val="100000"/>
              </a:lnSpc>
              <a:buClr>
                <a:schemeClr val="lt2"/>
              </a:buClr>
              <a:buSzPts val="1400"/>
            </a:pPr>
            <a:r>
              <a:rPr lang="en" sz="1867" dirty="0">
                <a:solidFill>
                  <a:schemeClr val="hlink"/>
                </a:solidFill>
                <a:uFill>
                  <a:noFill/>
                </a:uFill>
              </a:rPr>
              <a:t>Comprender el funcionamiento básico de un AV/EDR</a:t>
            </a:r>
          </a:p>
          <a:p>
            <a:pPr indent="-423323">
              <a:lnSpc>
                <a:spcPct val="100000"/>
              </a:lnSpc>
              <a:buClr>
                <a:schemeClr val="lt2"/>
              </a:buClr>
              <a:buSzPts val="1400"/>
            </a:pPr>
            <a:r>
              <a:rPr lang="en" sz="1867" dirty="0">
                <a:solidFill>
                  <a:schemeClr val="hlink"/>
                </a:solidFill>
                <a:uFill>
                  <a:noFill/>
                </a:uFill>
              </a:rPr>
              <a:t>Aprender a evadir diversas técnicas de detección</a:t>
            </a:r>
          </a:p>
          <a:p>
            <a:pPr indent="-423323">
              <a:lnSpc>
                <a:spcPct val="100000"/>
              </a:lnSpc>
              <a:buClr>
                <a:schemeClr val="lt2"/>
              </a:buClr>
              <a:buSzPts val="1400"/>
            </a:pPr>
            <a:r>
              <a:rPr lang="en" sz="1867" dirty="0">
                <a:solidFill>
                  <a:schemeClr val="hlink"/>
                </a:solidFill>
                <a:uFill>
                  <a:noFill/>
                </a:uFill>
              </a:rPr>
              <a:t>Desarrollar un loader funcional capaz de ejecutar un Beacon C2 evadiendo EDR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47"/>
          <p:cNvGrpSpPr/>
          <p:nvPr/>
        </p:nvGrpSpPr>
        <p:grpSpPr>
          <a:xfrm>
            <a:off x="3583547" y="2558149"/>
            <a:ext cx="1060716" cy="1060716"/>
            <a:chOff x="851175" y="1582401"/>
            <a:chExt cx="964872" cy="964872"/>
          </a:xfrm>
        </p:grpSpPr>
        <p:sp>
          <p:nvSpPr>
            <p:cNvPr id="2727" name="Google Shape;2727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9" name="Google Shape;2729;p47"/>
          <p:cNvGrpSpPr/>
          <p:nvPr/>
        </p:nvGrpSpPr>
        <p:grpSpPr>
          <a:xfrm>
            <a:off x="7547747" y="2558149"/>
            <a:ext cx="1060716" cy="1060716"/>
            <a:chOff x="851175" y="1582401"/>
            <a:chExt cx="964872" cy="964872"/>
          </a:xfrm>
        </p:grpSpPr>
        <p:sp>
          <p:nvSpPr>
            <p:cNvPr id="2730" name="Google Shape;2730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LABORATORIOS</a:t>
            </a:r>
            <a:endParaRPr dirty="0"/>
          </a:p>
        </p:txBody>
      </p:sp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xfrm>
            <a:off x="2570900" y="4548788"/>
            <a:ext cx="3086000" cy="1046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Se usará para alojar el C2 Havoc y generar el shellcode</a:t>
            </a:r>
            <a:endParaRPr dirty="0"/>
          </a:p>
        </p:txBody>
      </p:sp>
      <p:sp>
        <p:nvSpPr>
          <p:cNvPr id="2734" name="Google Shape;2734;p47"/>
          <p:cNvSpPr txBox="1">
            <a:spLocks noGrp="1"/>
          </p:cNvSpPr>
          <p:nvPr>
            <p:ph type="subTitle" idx="2"/>
          </p:nvPr>
        </p:nvSpPr>
        <p:spPr>
          <a:xfrm>
            <a:off x="2570900" y="3938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KALI</a:t>
            </a:r>
            <a:endParaRPr dirty="0"/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3"/>
          </p:nvPr>
        </p:nvSpPr>
        <p:spPr>
          <a:xfrm>
            <a:off x="6535100" y="4548788"/>
            <a:ext cx="3086000" cy="10460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Se usará para desarrollo de malware (Visual Studio, C++) y para probar todas las PoCs</a:t>
            </a:r>
            <a:endParaRPr dirty="0"/>
          </a:p>
        </p:txBody>
      </p:sp>
      <p:sp>
        <p:nvSpPr>
          <p:cNvPr id="2736" name="Google Shape;2736;p47"/>
          <p:cNvSpPr txBox="1">
            <a:spLocks noGrp="1"/>
          </p:cNvSpPr>
          <p:nvPr>
            <p:ph type="subTitle" idx="4"/>
          </p:nvPr>
        </p:nvSpPr>
        <p:spPr>
          <a:xfrm>
            <a:off x="6535100" y="3938871"/>
            <a:ext cx="3086000" cy="5084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/>
              <a:t>WINDOWS</a:t>
            </a:r>
            <a:endParaRPr dirty="0"/>
          </a:p>
        </p:txBody>
      </p:sp>
      <p:grpSp>
        <p:nvGrpSpPr>
          <p:cNvPr id="2737" name="Google Shape;2737;p47"/>
          <p:cNvGrpSpPr/>
          <p:nvPr/>
        </p:nvGrpSpPr>
        <p:grpSpPr>
          <a:xfrm>
            <a:off x="3815198" y="2861632"/>
            <a:ext cx="597415" cy="453753"/>
            <a:chOff x="1164350" y="-1483000"/>
            <a:chExt cx="660175" cy="503275"/>
          </a:xfrm>
        </p:grpSpPr>
        <p:sp>
          <p:nvSpPr>
            <p:cNvPr id="2738" name="Google Shape;2738;p47"/>
            <p:cNvSpPr/>
            <p:nvPr/>
          </p:nvSpPr>
          <p:spPr>
            <a:xfrm>
              <a:off x="1397675" y="-1324450"/>
              <a:ext cx="39050" cy="79700"/>
            </a:xfrm>
            <a:custGeom>
              <a:avLst/>
              <a:gdLst/>
              <a:ahLst/>
              <a:cxnLst/>
              <a:rect l="l" t="t" r="r" b="b"/>
              <a:pathLst>
                <a:path w="1562" h="3188" extrusionOk="0">
                  <a:moveTo>
                    <a:pt x="0" y="0"/>
                  </a:moveTo>
                  <a:lnTo>
                    <a:pt x="0" y="1854"/>
                  </a:lnTo>
                  <a:lnTo>
                    <a:pt x="1301" y="3187"/>
                  </a:lnTo>
                  <a:cubicBezTo>
                    <a:pt x="1464" y="2862"/>
                    <a:pt x="1561" y="2537"/>
                    <a:pt x="1561" y="2179"/>
                  </a:cubicBezTo>
                  <a:cubicBezTo>
                    <a:pt x="1561" y="1171"/>
                    <a:pt x="911" y="32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1320425" y="-1324450"/>
              <a:ext cx="82950" cy="113025"/>
            </a:xfrm>
            <a:custGeom>
              <a:avLst/>
              <a:gdLst/>
              <a:ahLst/>
              <a:cxnLst/>
              <a:rect l="l" t="t" r="r" b="b"/>
              <a:pathLst>
                <a:path w="3318" h="4521" extrusionOk="0">
                  <a:moveTo>
                    <a:pt x="1529" y="0"/>
                  </a:moveTo>
                  <a:cubicBezTo>
                    <a:pt x="651" y="325"/>
                    <a:pt x="1" y="1171"/>
                    <a:pt x="1" y="2179"/>
                  </a:cubicBezTo>
                  <a:cubicBezTo>
                    <a:pt x="1" y="3480"/>
                    <a:pt x="1041" y="4520"/>
                    <a:pt x="2310" y="4520"/>
                  </a:cubicBezTo>
                  <a:cubicBezTo>
                    <a:pt x="2667" y="4520"/>
                    <a:pt x="2993" y="4423"/>
                    <a:pt x="3318" y="4260"/>
                  </a:cubicBezTo>
                  <a:lnTo>
                    <a:pt x="1529" y="250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1203375" y="-1483000"/>
              <a:ext cx="582125" cy="387025"/>
            </a:xfrm>
            <a:custGeom>
              <a:avLst/>
              <a:gdLst/>
              <a:ahLst/>
              <a:cxnLst/>
              <a:rect l="l" t="t" r="r" b="b"/>
              <a:pathLst>
                <a:path w="23285" h="15481" extrusionOk="0">
                  <a:moveTo>
                    <a:pt x="6992" y="4651"/>
                  </a:moveTo>
                  <a:cubicBezTo>
                    <a:pt x="9138" y="4651"/>
                    <a:pt x="10862" y="6375"/>
                    <a:pt x="10862" y="8521"/>
                  </a:cubicBezTo>
                  <a:cubicBezTo>
                    <a:pt x="10862" y="10667"/>
                    <a:pt x="9138" y="12391"/>
                    <a:pt x="6992" y="12391"/>
                  </a:cubicBezTo>
                  <a:cubicBezTo>
                    <a:pt x="4878" y="12391"/>
                    <a:pt x="3122" y="10667"/>
                    <a:pt x="3122" y="8521"/>
                  </a:cubicBezTo>
                  <a:cubicBezTo>
                    <a:pt x="3122" y="6375"/>
                    <a:pt x="4878" y="4651"/>
                    <a:pt x="6992" y="4651"/>
                  </a:cubicBezTo>
                  <a:close/>
                  <a:moveTo>
                    <a:pt x="13951" y="9302"/>
                  </a:moveTo>
                  <a:lnTo>
                    <a:pt x="13951" y="12391"/>
                  </a:lnTo>
                  <a:lnTo>
                    <a:pt x="12423" y="12391"/>
                  </a:lnTo>
                  <a:lnTo>
                    <a:pt x="12423" y="9302"/>
                  </a:lnTo>
                  <a:close/>
                  <a:moveTo>
                    <a:pt x="17073" y="6212"/>
                  </a:moveTo>
                  <a:lnTo>
                    <a:pt x="17073" y="12391"/>
                  </a:lnTo>
                  <a:lnTo>
                    <a:pt x="15512" y="12391"/>
                  </a:lnTo>
                  <a:lnTo>
                    <a:pt x="15512" y="6212"/>
                  </a:lnTo>
                  <a:close/>
                  <a:moveTo>
                    <a:pt x="20162" y="4651"/>
                  </a:moveTo>
                  <a:lnTo>
                    <a:pt x="20162" y="12391"/>
                  </a:lnTo>
                  <a:lnTo>
                    <a:pt x="18601" y="12391"/>
                  </a:lnTo>
                  <a:lnTo>
                    <a:pt x="18601" y="4651"/>
                  </a:lnTo>
                  <a:close/>
                  <a:moveTo>
                    <a:pt x="0" y="1"/>
                  </a:moveTo>
                  <a:lnTo>
                    <a:pt x="0" y="15480"/>
                  </a:lnTo>
                  <a:lnTo>
                    <a:pt x="23284" y="15480"/>
                  </a:lnTo>
                  <a:lnTo>
                    <a:pt x="23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1164350" y="-1056975"/>
              <a:ext cx="660175" cy="77250"/>
            </a:xfrm>
            <a:custGeom>
              <a:avLst/>
              <a:gdLst/>
              <a:ahLst/>
              <a:cxnLst/>
              <a:rect l="l" t="t" r="r" b="b"/>
              <a:pathLst>
                <a:path w="26407" h="3090" extrusionOk="0">
                  <a:moveTo>
                    <a:pt x="0" y="0"/>
                  </a:moveTo>
                  <a:lnTo>
                    <a:pt x="0" y="781"/>
                  </a:lnTo>
                  <a:cubicBezTo>
                    <a:pt x="0" y="2049"/>
                    <a:pt x="1041" y="3090"/>
                    <a:pt x="2309" y="3090"/>
                  </a:cubicBezTo>
                  <a:lnTo>
                    <a:pt x="24097" y="3090"/>
                  </a:lnTo>
                  <a:cubicBezTo>
                    <a:pt x="25365" y="3090"/>
                    <a:pt x="26406" y="2049"/>
                    <a:pt x="26406" y="781"/>
                  </a:cubicBezTo>
                  <a:lnTo>
                    <a:pt x="26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69FF31-0EA6-2A9B-25EB-D7F442AC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547" y="2587584"/>
            <a:ext cx="1082040" cy="108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9A8B5D-9F00-A7BD-F8EF-2EECC62D0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577" y="2812598"/>
            <a:ext cx="576565" cy="63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C220813-DFA3-D78D-4A6F-E50161B1F30E}"/>
              </a:ext>
            </a:extLst>
          </p:cNvPr>
          <p:cNvCxnSpPr>
            <a:cxnSpLocks/>
          </p:cNvCxnSpPr>
          <p:nvPr/>
        </p:nvCxnSpPr>
        <p:spPr>
          <a:xfrm>
            <a:off x="5186647" y="3106484"/>
            <a:ext cx="1778517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733;p47">
            <a:extLst>
              <a:ext uri="{FF2B5EF4-FFF2-40B4-BE49-F238E27FC236}">
                <a16:creationId xmlns:a16="http://schemas.microsoft.com/office/drawing/2014/main" id="{964DFBD3-54DC-84C7-17A1-464E4D290666}"/>
              </a:ext>
            </a:extLst>
          </p:cNvPr>
          <p:cNvSpPr txBox="1">
            <a:spLocks/>
          </p:cNvSpPr>
          <p:nvPr/>
        </p:nvSpPr>
        <p:spPr>
          <a:xfrm>
            <a:off x="4552967" y="2734081"/>
            <a:ext cx="3086000" cy="28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867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s-ES" kern="0" dirty="0" err="1"/>
              <a:t>Bridged</a:t>
            </a:r>
            <a:endParaRPr lang="es-ES" kern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2"/>
        </a:solidFill>
        <a:effectLst/>
      </p:bgPr>
    </p:bg>
    <p:spTree>
      <p:nvGrpSpPr>
        <p:cNvPr id="1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p77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290000" cy="6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PREPARACIÓN LABS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512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1070</Words>
  <Application>Microsoft Office PowerPoint</Application>
  <PresentationFormat>Widescreen</PresentationFormat>
  <Paragraphs>225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Black</vt:lpstr>
      <vt:lpstr>Calibri</vt:lpstr>
      <vt:lpstr>Consolas</vt:lpstr>
      <vt:lpstr>Play</vt:lpstr>
      <vt:lpstr>Source Sans Pro</vt:lpstr>
      <vt:lpstr>Tema de Office</vt:lpstr>
      <vt:lpstr>Computer Science &amp; Mathematics Major For College: Computer Science &amp; Programming by Slidesgo</vt:lpstr>
      <vt:lpstr>PowerPoint Presentation</vt:lpstr>
      <vt:lpstr>&gt;_whoami</vt:lpstr>
      <vt:lpstr>PowerPoint Presentation</vt:lpstr>
      <vt:lpstr>TABLA DE CONTENIDOS</vt:lpstr>
      <vt:lpstr>TABLA DE CONTENIDOS</vt:lpstr>
      <vt:lpstr>INTRODUCCIÓN</vt:lpstr>
      <vt:lpstr>OBJETIVOS</vt:lpstr>
      <vt:lpstr>LABORATORIOS</vt:lpstr>
      <vt:lpstr>PREPARACIÓN LABS</vt:lpstr>
      <vt:lpstr>MALDEV</vt:lpstr>
      <vt:lpstr>CONCEPTOS GENERALES</vt:lpstr>
      <vt:lpstr>POC TIME!</vt:lpstr>
      <vt:lpstr>INTERNALS</vt:lpstr>
      <vt:lpstr>PROCESOS</vt:lpstr>
      <vt:lpstr>PEB</vt:lpstr>
      <vt:lpstr>POC TIME!</vt:lpstr>
      <vt:lpstr>PORTABLE EXECUTABLE</vt:lpstr>
      <vt:lpstr>NT HEADERS</vt:lpstr>
      <vt:lpstr>OPTIONAL HEADER</vt:lpstr>
      <vt:lpstr>POC TIME!</vt:lpstr>
      <vt:lpstr>REFERENCES</vt:lpstr>
      <vt:lpstr>AV/EDR</vt:lpstr>
      <vt:lpstr>DETECCIÓN</vt:lpstr>
      <vt:lpstr>EVASIÓN</vt:lpstr>
      <vt:lpstr>REFERENCES</vt:lpstr>
      <vt:lpstr>CRYPTO</vt:lpstr>
      <vt:lpstr>MALWARE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2022-09-09T05:59:09Z</dcterms:created>
  <dcterms:modified xsi:type="dcterms:W3CDTF">2023-11-17T13:41:24Z</dcterms:modified>
</cp:coreProperties>
</file>